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3004800" cy="97536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EIS, JULIE" initials="DJ" lastIdx="2" clrIdx="0">
    <p:extLst>
      <p:ext uri="{19B8F6BF-5375-455C-9EA6-DF929625EA0E}">
        <p15:presenceInfo xmlns:p15="http://schemas.microsoft.com/office/powerpoint/2012/main" userId="S-1-5-21-4093396606-3804665817-1073717425-55312" providerId="AD"/>
      </p:ext>
    </p:extLst>
  </p:cmAuthor>
  <p:cmAuthor id="2" name="BYMAN, JON" initials="BJ" lastIdx="7" clrIdx="1">
    <p:extLst>
      <p:ext uri="{19B8F6BF-5375-455C-9EA6-DF929625EA0E}">
        <p15:presenceInfo xmlns:p15="http://schemas.microsoft.com/office/powerpoint/2012/main" userId="S-1-5-21-4093396606-3804665817-1073717425-131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FFB81C"/>
    <a:srgbClr val="FFFFFF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811" autoAdjust="0"/>
  </p:normalViewPr>
  <p:slideViewPr>
    <p:cSldViewPr>
      <p:cViewPr varScale="1">
        <p:scale>
          <a:sx n="40" d="100"/>
          <a:sy n="40" d="100"/>
        </p:scale>
        <p:origin x="1490" y="36"/>
      </p:cViewPr>
      <p:guideLst>
        <p:guide orient="horz" pos="1440"/>
        <p:guide pos="6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/>
          <a:lstStyle>
            <a:lvl1pPr algn="r">
              <a:defRPr sz="900"/>
            </a:lvl1pPr>
          </a:lstStyle>
          <a:p>
            <a:fld id="{87A9BEB6-7ABA-4A29-87EB-942E94FF78E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517" tIns="32758" rIns="65517" bIns="327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vert="horz" lIns="65517" tIns="32758" rIns="65517" bIns="327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967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967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 anchor="b"/>
          <a:lstStyle>
            <a:lvl1pPr algn="r">
              <a:defRPr sz="900"/>
            </a:lvl1pPr>
          </a:lstStyle>
          <a:p>
            <a:fld id="{E1472464-1A89-426B-9F1E-C215E317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5168"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7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6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0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1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9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2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7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5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0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64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8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7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4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8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33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0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8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4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5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06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9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7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2464-1A89-426B-9F1E-C215E3172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6200" y="1204084"/>
            <a:ext cx="1031240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0E497B"/>
                </a:solidFill>
                <a:latin typeface="GuardianSans-Light"/>
                <a:cs typeface="GuardianSans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uardianSans-Light"/>
                <a:cs typeface="Guardia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0E497B"/>
                </a:solidFill>
                <a:latin typeface="GuardianSans-Light"/>
                <a:cs typeface="GuardianSans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uardianSans-Light"/>
                <a:cs typeface="Guardia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0E497B"/>
                </a:solidFill>
                <a:latin typeface="GuardianSans-Light"/>
                <a:cs typeface="GuardianSans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88400"/>
            <a:ext cx="13004800" cy="965200"/>
          </a:xfrm>
          <a:custGeom>
            <a:avLst/>
            <a:gdLst/>
            <a:ahLst/>
            <a:cxnLst/>
            <a:rect l="l" t="t" r="r" b="b"/>
            <a:pathLst>
              <a:path w="13004800" h="965200">
                <a:moveTo>
                  <a:pt x="0" y="0"/>
                </a:moveTo>
                <a:lnTo>
                  <a:pt x="0" y="965200"/>
                </a:lnTo>
                <a:lnTo>
                  <a:pt x="13004800" y="965200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F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399" y="4826000"/>
            <a:ext cx="6862000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uardianSans-Light"/>
                <a:cs typeface="Guardia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6347" y="2174237"/>
            <a:ext cx="10112105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5600" y="9160432"/>
            <a:ext cx="198120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0E497B"/>
                </a:solidFill>
                <a:latin typeface="GuardianSans-Light"/>
                <a:cs typeface="GuardianSans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13004800" cy="711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9000" y="7359790"/>
            <a:ext cx="3333115" cy="6845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21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J. Cooper CLU, </a:t>
            </a:r>
            <a:r>
              <a:rPr lang="en-US" sz="2100" spc="-30" dirty="0" err="1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ChFC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700" i="1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Wealth Management Advisor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4300" y="7415095"/>
            <a:ext cx="1722755" cy="438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 </a:t>
            </a:r>
            <a:r>
              <a:rPr sz="13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sz="13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</a:t>
            </a:r>
            <a:r>
              <a:rPr sz="13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3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0G49537</a:t>
            </a:r>
            <a:r>
              <a:rPr sz="13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000" y="8832175"/>
            <a:ext cx="6832600" cy="60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is the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Northwestern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Company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(NM),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Milwaukee,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 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(life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insurance,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annuities, and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insurance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benefits)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its</a:t>
            </a:r>
            <a:r>
              <a:rPr sz="1100" spc="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subsidiaries.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>
              <a:lnSpc>
                <a:spcPct val="100000"/>
              </a:lnSpc>
              <a:spcBef>
                <a:spcPts val="520"/>
              </a:spcBef>
            </a:pP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29-5184-17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(Rev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1218)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863600" y="1097274"/>
            <a:ext cx="10896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2409190" algn="l"/>
                <a:tab pos="2891790" algn="l"/>
                <a:tab pos="6226175" algn="l"/>
                <a:tab pos="8524240" algn="l"/>
              </a:tabLst>
            </a:pPr>
            <a:r>
              <a:rPr spc="-114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pc="-16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-17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1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pc="-16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pc="-16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18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7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6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23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1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0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pc="-1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8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7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1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pc="-18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pc="-114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-10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6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pc="-19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pc="-1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1700" y="475358"/>
            <a:ext cx="40005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Northwestern </a:t>
            </a:r>
            <a:r>
              <a:rPr sz="110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1100" spc="-1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sz="1100" spc="-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Company </a:t>
            </a:r>
            <a:r>
              <a:rPr sz="110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sz="1100" spc="-1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Milwaukee,</a:t>
            </a:r>
            <a:r>
              <a:rPr sz="1100" spc="5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4D865A-2F3C-B441-A543-EC0291F6B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9000261"/>
            <a:ext cx="3594100" cy="524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2737355"/>
            <a:ext cx="3134360" cy="8286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Get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sz="26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2600" spc="-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3752" y="2737355"/>
            <a:ext cx="3201035" cy="8286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possible.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3202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4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7900" y="7854950"/>
            <a:ext cx="10971530" cy="0"/>
          </a:xfrm>
          <a:custGeom>
            <a:avLst/>
            <a:gdLst/>
            <a:ahLst/>
            <a:cxnLst/>
            <a:rect l="l" t="t" r="r" b="b"/>
            <a:pathLst>
              <a:path w="10971530">
                <a:moveTo>
                  <a:pt x="0" y="0"/>
                </a:moveTo>
                <a:lnTo>
                  <a:pt x="10971022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57989" y="7767256"/>
            <a:ext cx="94615" cy="175895"/>
          </a:xfrm>
          <a:custGeom>
            <a:avLst/>
            <a:gdLst/>
            <a:ahLst/>
            <a:cxnLst/>
            <a:rect l="l" t="t" r="r" b="b"/>
            <a:pathLst>
              <a:path w="94615" h="175895">
                <a:moveTo>
                  <a:pt x="0" y="0"/>
                </a:moveTo>
                <a:lnTo>
                  <a:pt x="0" y="175386"/>
                </a:lnTo>
                <a:lnTo>
                  <a:pt x="94310" y="87693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22793" y="2814471"/>
            <a:ext cx="3784592" cy="539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7644" y="8097725"/>
            <a:ext cx="24288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sz="22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7396" y="8097725"/>
            <a:ext cx="273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sz="22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6976154"/>
            <a:ext cx="2998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Force:</a:t>
            </a:r>
            <a:r>
              <a:rPr sz="26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4273" y="6970541"/>
            <a:ext cx="29813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Force:</a:t>
            </a:r>
            <a:r>
              <a:rPr sz="26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55001" y="7027143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86135" y="7027143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5186F3B5-481E-9C4F-B5CE-658B7FD5B059}"/>
              </a:ext>
            </a:extLst>
          </p:cNvPr>
          <p:cNvSpPr txBox="1"/>
          <p:nvPr/>
        </p:nvSpPr>
        <p:spPr>
          <a:xfrm>
            <a:off x="5600502" y="4463150"/>
            <a:ext cx="1892497" cy="4924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4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100" spc="2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100" spc="5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3100" spc="-3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100" spc="1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ement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221A61F-5C17-2A42-B807-3B03CC667AE7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227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 of</a:t>
            </a:r>
            <a:r>
              <a:rPr sz="4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900" y="7854950"/>
            <a:ext cx="10971530" cy="0"/>
          </a:xfrm>
          <a:custGeom>
            <a:avLst/>
            <a:gdLst/>
            <a:ahLst/>
            <a:cxnLst/>
            <a:rect l="l" t="t" r="r" b="b"/>
            <a:pathLst>
              <a:path w="10971530">
                <a:moveTo>
                  <a:pt x="0" y="0"/>
                </a:moveTo>
                <a:lnTo>
                  <a:pt x="10971022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57989" y="7767256"/>
            <a:ext cx="94615" cy="175895"/>
          </a:xfrm>
          <a:custGeom>
            <a:avLst/>
            <a:gdLst/>
            <a:ahLst/>
            <a:cxnLst/>
            <a:rect l="l" t="t" r="r" b="b"/>
            <a:pathLst>
              <a:path w="94615" h="175895">
                <a:moveTo>
                  <a:pt x="0" y="0"/>
                </a:moveTo>
                <a:lnTo>
                  <a:pt x="0" y="175386"/>
                </a:lnTo>
                <a:lnTo>
                  <a:pt x="94310" y="87693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2793" y="2814471"/>
            <a:ext cx="3784592" cy="539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2470655"/>
            <a:ext cx="6474460" cy="2047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3465829">
              <a:lnSpc>
                <a:spcPct val="102600"/>
              </a:lnSpc>
              <a:spcBef>
                <a:spcPts val="15"/>
              </a:spcBef>
            </a:pP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 of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losses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major impact</a:t>
            </a:r>
            <a:r>
              <a:rPr sz="26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26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portfolio’s 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of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0" y="6976154"/>
            <a:ext cx="2998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Force:</a:t>
            </a:r>
            <a:r>
              <a:rPr sz="26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5001" y="7027143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7644" y="8097725"/>
            <a:ext cx="24288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sz="22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7396" y="8097725"/>
            <a:ext cx="273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sz="22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7725" y="5671523"/>
            <a:ext cx="9975850" cy="863600"/>
          </a:xfrm>
          <a:custGeom>
            <a:avLst/>
            <a:gdLst/>
            <a:ahLst/>
            <a:cxnLst/>
            <a:rect l="l" t="t" r="r" b="b"/>
            <a:pathLst>
              <a:path w="9975850" h="863600">
                <a:moveTo>
                  <a:pt x="0" y="787361"/>
                </a:moveTo>
                <a:lnTo>
                  <a:pt x="846797" y="507974"/>
                </a:lnTo>
                <a:lnTo>
                  <a:pt x="1534833" y="793369"/>
                </a:lnTo>
                <a:lnTo>
                  <a:pt x="2037626" y="650189"/>
                </a:lnTo>
                <a:lnTo>
                  <a:pt x="2646260" y="863561"/>
                </a:lnTo>
                <a:lnTo>
                  <a:pt x="3942930" y="380974"/>
                </a:lnTo>
                <a:lnTo>
                  <a:pt x="4419257" y="711161"/>
                </a:lnTo>
                <a:lnTo>
                  <a:pt x="5358676" y="152387"/>
                </a:lnTo>
                <a:lnTo>
                  <a:pt x="5848235" y="508673"/>
                </a:lnTo>
                <a:lnTo>
                  <a:pt x="6827354" y="0"/>
                </a:lnTo>
                <a:lnTo>
                  <a:pt x="7621231" y="279387"/>
                </a:lnTo>
                <a:lnTo>
                  <a:pt x="8282800" y="177787"/>
                </a:lnTo>
                <a:lnTo>
                  <a:pt x="9116364" y="660361"/>
                </a:lnTo>
                <a:lnTo>
                  <a:pt x="9975227" y="32588"/>
                </a:lnTo>
              </a:path>
            </a:pathLst>
          </a:custGeom>
          <a:ln w="25400">
            <a:solidFill>
              <a:srgbClr val="FDB71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37315" y="5648030"/>
            <a:ext cx="140335" cy="154940"/>
          </a:xfrm>
          <a:custGeom>
            <a:avLst/>
            <a:gdLst/>
            <a:ahLst/>
            <a:cxnLst/>
            <a:rect l="l" t="t" r="r" b="b"/>
            <a:pathLst>
              <a:path w="140334" h="154939">
                <a:moveTo>
                  <a:pt x="0" y="0"/>
                </a:moveTo>
                <a:lnTo>
                  <a:pt x="113080" y="154711"/>
                </a:lnTo>
                <a:lnTo>
                  <a:pt x="139738" y="16548"/>
                </a:lnTo>
                <a:lnTo>
                  <a:pt x="0" y="0"/>
                </a:lnTo>
                <a:close/>
              </a:path>
            </a:pathLst>
          </a:custGeom>
          <a:solidFill>
            <a:srgbClr val="FDB71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86135" y="7027143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34356" y="6970499"/>
            <a:ext cx="29813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Force:</a:t>
            </a:r>
            <a:r>
              <a:rPr sz="26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0B2D5ED1-1422-3D41-ACB9-75CFE207AD76}"/>
              </a:ext>
            </a:extLst>
          </p:cNvPr>
          <p:cNvSpPr txBox="1"/>
          <p:nvPr/>
        </p:nvSpPr>
        <p:spPr>
          <a:xfrm>
            <a:off x="5600502" y="4463150"/>
            <a:ext cx="1892497" cy="4924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4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100" spc="2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100" spc="5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3100" spc="-3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100" spc="1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ement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A6E0DBDA-E01A-964A-B79E-EDFF8465AECA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B2C4E57D-A76D-C548-B964-6BA6CE8F0702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325BCFB-6770-324B-99B8-E4D3EA74692F}"/>
              </a:ext>
            </a:extLst>
          </p:cNvPr>
          <p:cNvSpPr txBox="1"/>
          <p:nvPr/>
        </p:nvSpPr>
        <p:spPr>
          <a:xfrm>
            <a:off x="901700" y="1934177"/>
            <a:ext cx="518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</a:t>
            </a:r>
            <a:r>
              <a:rPr sz="30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3000" spc="-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7E54FE6D-7CAB-8E40-8B7B-FA7629C5C918}"/>
              </a:ext>
            </a:extLst>
          </p:cNvPr>
          <p:cNvSpPr txBox="1"/>
          <p:nvPr/>
        </p:nvSpPr>
        <p:spPr>
          <a:xfrm>
            <a:off x="3683000" y="4586474"/>
            <a:ext cx="5638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337E75C3-D761-BE44-825E-FB337647260E}"/>
              </a:ext>
            </a:extLst>
          </p:cNvPr>
          <p:cNvSpPr txBox="1"/>
          <p:nvPr/>
        </p:nvSpPr>
        <p:spPr>
          <a:xfrm>
            <a:off x="5737225" y="6019800"/>
            <a:ext cx="4422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</a:t>
            </a:r>
            <a:r>
              <a:rPr sz="3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withdrawal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A46922E-B090-BB48-A69B-31EAC36B2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0" y="3248893"/>
            <a:ext cx="493014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0" spc="160" dirty="0"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  <a:r>
              <a:rPr sz="10000" spc="-240" dirty="0"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sz="10000" spc="160" dirty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1CF895B4-BEF7-6C4D-9885-80753046F3FF}"/>
              </a:ext>
            </a:extLst>
          </p:cNvPr>
          <p:cNvSpPr txBox="1"/>
          <p:nvPr/>
        </p:nvSpPr>
        <p:spPr>
          <a:xfrm>
            <a:off x="4064000" y="5867400"/>
            <a:ext cx="142367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40" dirty="0">
                <a:solidFill>
                  <a:srgbClr val="FFB8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31D5761-7B4D-2D49-9400-0A86A445EB40}"/>
              </a:ext>
            </a:extLst>
          </p:cNvPr>
          <p:cNvSpPr txBox="1"/>
          <p:nvPr/>
        </p:nvSpPr>
        <p:spPr>
          <a:xfrm>
            <a:off x="4076700" y="5289550"/>
            <a:ext cx="4953000" cy="658514"/>
          </a:xfrm>
          <a:prstGeom prst="rect">
            <a:avLst/>
          </a:prstGeom>
          <a:solidFill>
            <a:srgbClr val="0E497B"/>
          </a:solidFill>
        </p:spPr>
        <p:txBody>
          <a:bodyPr vert="horz" wrap="square" lIns="0" tIns="91440" rIns="0" bIns="91440" rtlCol="0">
            <a:spAutoFit/>
          </a:bodyPr>
          <a:lstStyle/>
          <a:p>
            <a:pPr marL="14288" algn="ctr">
              <a:lnSpc>
                <a:spcPct val="100000"/>
              </a:lnSpc>
              <a:spcBef>
                <a:spcPts val="815"/>
              </a:spcBef>
            </a:pPr>
            <a:r>
              <a:rPr sz="3000" spc="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sz="3000" spc="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STOCKS </a:t>
            </a:r>
            <a:r>
              <a:rPr sz="3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sz="3000" spc="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sz="3000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87F36273-5649-FD4F-B52E-72E49F38B6FF}"/>
              </a:ext>
            </a:extLst>
          </p:cNvPr>
          <p:cNvSpPr txBox="1"/>
          <p:nvPr/>
        </p:nvSpPr>
        <p:spPr>
          <a:xfrm>
            <a:off x="901700" y="9165460"/>
            <a:ext cx="68199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Hypothetical</a:t>
            </a:r>
            <a:r>
              <a:rPr sz="1100" spc="1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100" spc="1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only.</a:t>
            </a:r>
            <a:r>
              <a:rPr sz="1100" spc="1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</a:t>
            </a:r>
            <a:r>
              <a:rPr sz="1100" spc="1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100" spc="2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sz="1100" spc="1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100" spc="1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6E6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8F1DB60C-104A-5B47-8E3B-9B73FCF26EEB}"/>
              </a:ext>
            </a:extLst>
          </p:cNvPr>
          <p:cNvSpPr txBox="1"/>
          <p:nvPr/>
        </p:nvSpPr>
        <p:spPr>
          <a:xfrm>
            <a:off x="901700" y="604515"/>
            <a:ext cx="4227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 of</a:t>
            </a:r>
            <a:r>
              <a:rPr sz="4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09F75D24-1986-3744-8001-9655D040BA77}"/>
              </a:ext>
            </a:extLst>
          </p:cNvPr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72126B6C-D623-564E-AFAB-D0FD8AA02AA7}"/>
              </a:ext>
            </a:extLst>
          </p:cNvPr>
          <p:cNvSpPr txBox="1">
            <a:spLocks/>
          </p:cNvSpPr>
          <p:nvPr/>
        </p:nvSpPr>
        <p:spPr>
          <a:xfrm>
            <a:off x="3987800" y="3200400"/>
            <a:ext cx="527177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uardianSans-Light"/>
                <a:ea typeface="+mj-ea"/>
                <a:cs typeface="GuardianSans-Ligh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10000" kern="0" spc="160" dirty="0">
                <a:solidFill>
                  <a:srgbClr val="FFB8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  <a:r>
              <a:rPr lang="en-US" sz="10000" kern="0" spc="-240" dirty="0">
                <a:solidFill>
                  <a:srgbClr val="FFB8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en-US" sz="10000" kern="0" spc="160" dirty="0">
                <a:solidFill>
                  <a:srgbClr val="FFB8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3651C0A7-7161-4040-9044-500EDA3562AC}"/>
              </a:ext>
            </a:extLst>
          </p:cNvPr>
          <p:cNvSpPr txBox="1"/>
          <p:nvPr/>
        </p:nvSpPr>
        <p:spPr>
          <a:xfrm>
            <a:off x="5737225" y="6582078"/>
            <a:ext cx="442277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</a:t>
            </a:r>
            <a:r>
              <a:rPr sz="27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sz="27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</a:t>
            </a:r>
            <a:r>
              <a:rPr sz="27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</a:t>
            </a: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13800"/>
            <a:ext cx="13004800" cy="939800"/>
          </a:xfrm>
          <a:custGeom>
            <a:avLst/>
            <a:gdLst/>
            <a:ahLst/>
            <a:cxnLst/>
            <a:rect l="l" t="t" r="r" b="b"/>
            <a:pathLst>
              <a:path w="13004800" h="939800">
                <a:moveTo>
                  <a:pt x="0" y="939800"/>
                </a:moveTo>
                <a:lnTo>
                  <a:pt x="13004800" y="939800"/>
                </a:lnTo>
                <a:lnTo>
                  <a:pt x="13004800" y="0"/>
                </a:lnTo>
                <a:lnTo>
                  <a:pt x="0" y="0"/>
                </a:lnTo>
                <a:lnTo>
                  <a:pt x="0" y="939800"/>
                </a:lnTo>
                <a:close/>
              </a:path>
            </a:pathLst>
          </a:custGeom>
          <a:solidFill>
            <a:srgbClr val="EDF0F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420087"/>
            <a:ext cx="13004800" cy="394335"/>
          </a:xfrm>
          <a:custGeom>
            <a:avLst/>
            <a:gdLst/>
            <a:ahLst/>
            <a:cxnLst/>
            <a:rect l="l" t="t" r="r" b="b"/>
            <a:pathLst>
              <a:path w="13004800" h="394334">
                <a:moveTo>
                  <a:pt x="0" y="393712"/>
                </a:moveTo>
                <a:lnTo>
                  <a:pt x="13004800" y="393712"/>
                </a:lnTo>
                <a:lnTo>
                  <a:pt x="13004800" y="0"/>
                </a:lnTo>
                <a:lnTo>
                  <a:pt x="0" y="0"/>
                </a:lnTo>
                <a:lnTo>
                  <a:pt x="0" y="393712"/>
                </a:lnTo>
                <a:close/>
              </a:path>
            </a:pathLst>
          </a:custGeom>
          <a:solidFill>
            <a:srgbClr val="EDF0F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8698310"/>
            <a:ext cx="10937240" cy="620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Stocks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are represented by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Poors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 from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1926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February 1957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S&amp;P 500®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thereafter,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an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unmanaged group of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securities and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 to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of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general.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Bonds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represented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five-year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Index.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withdrawal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inflation.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9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95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index.</a:t>
            </a:r>
            <a:r>
              <a:rPr lang="en-US" sz="9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 of future results. Hypothetical value of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$500,000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invested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of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1994.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Assumes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inflation-adjusted withdrawal rate of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5%.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Portfolio: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large-company stocks/50%  intermediate-term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bonds.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illustrative purposes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and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indicative of any investment.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cannot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made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index.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sz="9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Morningstar. </a:t>
            </a:r>
            <a:r>
              <a:rPr sz="9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Rights</a:t>
            </a:r>
            <a:r>
              <a:rPr sz="950" spc="17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Reserved.</a:t>
            </a:r>
            <a:endParaRPr sz="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2241179"/>
            <a:ext cx="518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</a:t>
            </a:r>
            <a:r>
              <a:rPr sz="30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3000" spc="-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3236491"/>
            <a:ext cx="3550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</a:t>
            </a:r>
            <a:r>
              <a:rPr sz="2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Return</a:t>
            </a:r>
            <a:r>
              <a:rPr sz="20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2900" y="3236491"/>
            <a:ext cx="4569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Reversed </a:t>
            </a: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</a:t>
            </a:r>
            <a:r>
              <a:rPr sz="2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Return</a:t>
            </a:r>
            <a:r>
              <a:rPr sz="20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8139" y="6287063"/>
            <a:ext cx="4166870" cy="521334"/>
          </a:xfrm>
          <a:custGeom>
            <a:avLst/>
            <a:gdLst/>
            <a:ahLst/>
            <a:cxnLst/>
            <a:rect l="l" t="t" r="r" b="b"/>
            <a:pathLst>
              <a:path w="4166870" h="521334">
                <a:moveTo>
                  <a:pt x="0" y="8382"/>
                </a:moveTo>
                <a:lnTo>
                  <a:pt x="46380" y="8382"/>
                </a:lnTo>
                <a:lnTo>
                  <a:pt x="79870" y="0"/>
                </a:lnTo>
                <a:lnTo>
                  <a:pt x="93352" y="10928"/>
                </a:lnTo>
                <a:lnTo>
                  <a:pt x="101336" y="16752"/>
                </a:lnTo>
                <a:lnTo>
                  <a:pt x="106962" y="19436"/>
                </a:lnTo>
                <a:lnTo>
                  <a:pt x="113372" y="20942"/>
                </a:lnTo>
                <a:lnTo>
                  <a:pt x="125967" y="18554"/>
                </a:lnTo>
                <a:lnTo>
                  <a:pt x="143471" y="11256"/>
                </a:lnTo>
                <a:lnTo>
                  <a:pt x="159014" y="3566"/>
                </a:lnTo>
                <a:lnTo>
                  <a:pt x="165722" y="0"/>
                </a:lnTo>
                <a:lnTo>
                  <a:pt x="174091" y="31407"/>
                </a:lnTo>
                <a:lnTo>
                  <a:pt x="224332" y="39789"/>
                </a:lnTo>
                <a:lnTo>
                  <a:pt x="264121" y="87934"/>
                </a:lnTo>
                <a:lnTo>
                  <a:pt x="270400" y="91700"/>
                </a:lnTo>
                <a:lnTo>
                  <a:pt x="318822" y="116212"/>
                </a:lnTo>
                <a:lnTo>
                  <a:pt x="337400" y="123545"/>
                </a:lnTo>
                <a:lnTo>
                  <a:pt x="358343" y="102603"/>
                </a:lnTo>
                <a:lnTo>
                  <a:pt x="373258" y="92918"/>
                </a:lnTo>
                <a:lnTo>
                  <a:pt x="383463" y="87945"/>
                </a:lnTo>
                <a:lnTo>
                  <a:pt x="393669" y="86113"/>
                </a:lnTo>
                <a:lnTo>
                  <a:pt x="408584" y="85852"/>
                </a:lnTo>
                <a:lnTo>
                  <a:pt x="430631" y="83615"/>
                </a:lnTo>
                <a:lnTo>
                  <a:pt x="454644" y="78695"/>
                </a:lnTo>
                <a:lnTo>
                  <a:pt x="473946" y="73775"/>
                </a:lnTo>
                <a:lnTo>
                  <a:pt x="481863" y="71539"/>
                </a:lnTo>
                <a:lnTo>
                  <a:pt x="513270" y="61772"/>
                </a:lnTo>
                <a:lnTo>
                  <a:pt x="550951" y="83756"/>
                </a:lnTo>
                <a:lnTo>
                  <a:pt x="550951" y="69811"/>
                </a:lnTo>
                <a:lnTo>
                  <a:pt x="559333" y="71539"/>
                </a:lnTo>
                <a:lnTo>
                  <a:pt x="570721" y="70752"/>
                </a:lnTo>
                <a:lnTo>
                  <a:pt x="587603" y="67313"/>
                </a:lnTo>
                <a:lnTo>
                  <a:pt x="602913" y="63545"/>
                </a:lnTo>
                <a:lnTo>
                  <a:pt x="609587" y="61772"/>
                </a:lnTo>
                <a:lnTo>
                  <a:pt x="626325" y="46062"/>
                </a:lnTo>
                <a:lnTo>
                  <a:pt x="667584" y="40045"/>
                </a:lnTo>
                <a:lnTo>
                  <a:pt x="689406" y="37168"/>
                </a:lnTo>
                <a:lnTo>
                  <a:pt x="699056" y="36645"/>
                </a:lnTo>
                <a:lnTo>
                  <a:pt x="703795" y="37693"/>
                </a:lnTo>
                <a:lnTo>
                  <a:pt x="713645" y="36287"/>
                </a:lnTo>
                <a:lnTo>
                  <a:pt x="729184" y="31151"/>
                </a:lnTo>
                <a:lnTo>
                  <a:pt x="743545" y="25622"/>
                </a:lnTo>
                <a:lnTo>
                  <a:pt x="749858" y="23037"/>
                </a:lnTo>
                <a:lnTo>
                  <a:pt x="808482" y="35598"/>
                </a:lnTo>
                <a:lnTo>
                  <a:pt x="821898" y="41648"/>
                </a:lnTo>
                <a:lnTo>
                  <a:pt x="829425" y="44754"/>
                </a:lnTo>
                <a:lnTo>
                  <a:pt x="833811" y="45899"/>
                </a:lnTo>
                <a:lnTo>
                  <a:pt x="837806" y="46062"/>
                </a:lnTo>
                <a:lnTo>
                  <a:pt x="851248" y="47045"/>
                </a:lnTo>
                <a:lnTo>
                  <a:pt x="874702" y="49206"/>
                </a:lnTo>
                <a:lnTo>
                  <a:pt x="896981" y="51367"/>
                </a:lnTo>
                <a:lnTo>
                  <a:pt x="906894" y="52349"/>
                </a:lnTo>
                <a:lnTo>
                  <a:pt x="955040" y="71539"/>
                </a:lnTo>
                <a:lnTo>
                  <a:pt x="980173" y="71539"/>
                </a:lnTo>
                <a:lnTo>
                  <a:pt x="1061821" y="106781"/>
                </a:lnTo>
                <a:lnTo>
                  <a:pt x="1103693" y="71539"/>
                </a:lnTo>
                <a:lnTo>
                  <a:pt x="1125575" y="81083"/>
                </a:lnTo>
                <a:lnTo>
                  <a:pt x="1137450" y="86410"/>
                </a:lnTo>
                <a:lnTo>
                  <a:pt x="1143437" y="89452"/>
                </a:lnTo>
                <a:lnTo>
                  <a:pt x="1147660" y="92138"/>
                </a:lnTo>
                <a:lnTo>
                  <a:pt x="1159800" y="92264"/>
                </a:lnTo>
                <a:lnTo>
                  <a:pt x="1180377" y="88466"/>
                </a:lnTo>
                <a:lnTo>
                  <a:pt x="1199776" y="83885"/>
                </a:lnTo>
                <a:lnTo>
                  <a:pt x="1208379" y="81661"/>
                </a:lnTo>
                <a:lnTo>
                  <a:pt x="1250251" y="92138"/>
                </a:lnTo>
                <a:lnTo>
                  <a:pt x="1298409" y="81661"/>
                </a:lnTo>
                <a:lnTo>
                  <a:pt x="1388440" y="92138"/>
                </a:lnTo>
                <a:lnTo>
                  <a:pt x="1434503" y="123545"/>
                </a:lnTo>
                <a:lnTo>
                  <a:pt x="1434503" y="79578"/>
                </a:lnTo>
                <a:lnTo>
                  <a:pt x="1501495" y="81661"/>
                </a:lnTo>
                <a:lnTo>
                  <a:pt x="1520342" y="71539"/>
                </a:lnTo>
                <a:lnTo>
                  <a:pt x="1616659" y="81661"/>
                </a:lnTo>
                <a:lnTo>
                  <a:pt x="1666913" y="90030"/>
                </a:lnTo>
                <a:lnTo>
                  <a:pt x="1685747" y="123545"/>
                </a:lnTo>
                <a:lnTo>
                  <a:pt x="1710880" y="148666"/>
                </a:lnTo>
                <a:lnTo>
                  <a:pt x="1723440" y="113068"/>
                </a:lnTo>
                <a:lnTo>
                  <a:pt x="1754847" y="119341"/>
                </a:lnTo>
                <a:lnTo>
                  <a:pt x="1788337" y="134010"/>
                </a:lnTo>
                <a:lnTo>
                  <a:pt x="1836496" y="129819"/>
                </a:lnTo>
                <a:lnTo>
                  <a:pt x="1872081" y="148666"/>
                </a:lnTo>
                <a:lnTo>
                  <a:pt x="1895106" y="113068"/>
                </a:lnTo>
                <a:lnTo>
                  <a:pt x="1911044" y="102139"/>
                </a:lnTo>
                <a:lnTo>
                  <a:pt x="1920501" y="96316"/>
                </a:lnTo>
                <a:lnTo>
                  <a:pt x="1927208" y="93637"/>
                </a:lnTo>
                <a:lnTo>
                  <a:pt x="1934895" y="92138"/>
                </a:lnTo>
                <a:lnTo>
                  <a:pt x="1957532" y="86667"/>
                </a:lnTo>
                <a:lnTo>
                  <a:pt x="1995085" y="76685"/>
                </a:lnTo>
                <a:lnTo>
                  <a:pt x="2030284" y="67099"/>
                </a:lnTo>
                <a:lnTo>
                  <a:pt x="2045855" y="62814"/>
                </a:lnTo>
                <a:lnTo>
                  <a:pt x="2141905" y="106390"/>
                </a:lnTo>
                <a:lnTo>
                  <a:pt x="2193988" y="128766"/>
                </a:lnTo>
                <a:lnTo>
                  <a:pt x="2220163" y="137010"/>
                </a:lnTo>
                <a:lnTo>
                  <a:pt x="2238489" y="138188"/>
                </a:lnTo>
                <a:lnTo>
                  <a:pt x="2277117" y="133281"/>
                </a:lnTo>
                <a:lnTo>
                  <a:pt x="2335577" y="122485"/>
                </a:lnTo>
                <a:lnTo>
                  <a:pt x="2388936" y="111688"/>
                </a:lnTo>
                <a:lnTo>
                  <a:pt x="2412263" y="106781"/>
                </a:lnTo>
                <a:lnTo>
                  <a:pt x="2429002" y="117259"/>
                </a:lnTo>
                <a:lnTo>
                  <a:pt x="2443662" y="112413"/>
                </a:lnTo>
                <a:lnTo>
                  <a:pt x="2452039" y="109924"/>
                </a:lnTo>
                <a:lnTo>
                  <a:pt x="2457273" y="109008"/>
                </a:lnTo>
                <a:lnTo>
                  <a:pt x="2462504" y="108877"/>
                </a:lnTo>
                <a:lnTo>
                  <a:pt x="2474875" y="111494"/>
                </a:lnTo>
                <a:lnTo>
                  <a:pt x="2493918" y="117252"/>
                </a:lnTo>
                <a:lnTo>
                  <a:pt x="2511389" y="123011"/>
                </a:lnTo>
                <a:lnTo>
                  <a:pt x="2519045" y="125628"/>
                </a:lnTo>
                <a:lnTo>
                  <a:pt x="2565107" y="74333"/>
                </a:lnTo>
                <a:lnTo>
                  <a:pt x="2630004" y="71539"/>
                </a:lnTo>
                <a:lnTo>
                  <a:pt x="2680246" y="83756"/>
                </a:lnTo>
                <a:lnTo>
                  <a:pt x="2690036" y="94554"/>
                </a:lnTo>
                <a:lnTo>
                  <a:pt x="2695700" y="99461"/>
                </a:lnTo>
                <a:lnTo>
                  <a:pt x="2699400" y="99656"/>
                </a:lnTo>
                <a:lnTo>
                  <a:pt x="2703296" y="96316"/>
                </a:lnTo>
                <a:lnTo>
                  <a:pt x="2710521" y="89793"/>
                </a:lnTo>
                <a:lnTo>
                  <a:pt x="2720298" y="81570"/>
                </a:lnTo>
                <a:lnTo>
                  <a:pt x="2728899" y="74526"/>
                </a:lnTo>
                <a:lnTo>
                  <a:pt x="2732595" y="71539"/>
                </a:lnTo>
                <a:lnTo>
                  <a:pt x="2787027" y="74333"/>
                </a:lnTo>
                <a:lnTo>
                  <a:pt x="2830995" y="90030"/>
                </a:lnTo>
                <a:lnTo>
                  <a:pt x="2862402" y="74333"/>
                </a:lnTo>
                <a:lnTo>
                  <a:pt x="2867313" y="89687"/>
                </a:lnTo>
                <a:lnTo>
                  <a:pt x="2870258" y="99058"/>
                </a:lnTo>
                <a:lnTo>
                  <a:pt x="2872415" y="106274"/>
                </a:lnTo>
                <a:lnTo>
                  <a:pt x="2874962" y="115163"/>
                </a:lnTo>
                <a:lnTo>
                  <a:pt x="2879680" y="126581"/>
                </a:lnTo>
                <a:lnTo>
                  <a:pt x="2885962" y="137410"/>
                </a:lnTo>
                <a:lnTo>
                  <a:pt x="2891455" y="145492"/>
                </a:lnTo>
                <a:lnTo>
                  <a:pt x="2893809" y="148666"/>
                </a:lnTo>
                <a:lnTo>
                  <a:pt x="2962897" y="148666"/>
                </a:lnTo>
                <a:lnTo>
                  <a:pt x="2994304" y="165404"/>
                </a:lnTo>
                <a:lnTo>
                  <a:pt x="3088525" y="184251"/>
                </a:lnTo>
                <a:lnTo>
                  <a:pt x="3127491" y="181901"/>
                </a:lnTo>
                <a:lnTo>
                  <a:pt x="3148985" y="181117"/>
                </a:lnTo>
                <a:lnTo>
                  <a:pt x="3160661" y="181901"/>
                </a:lnTo>
                <a:lnTo>
                  <a:pt x="3170174" y="184251"/>
                </a:lnTo>
                <a:lnTo>
                  <a:pt x="3185851" y="186019"/>
                </a:lnTo>
                <a:lnTo>
                  <a:pt x="3206040" y="185823"/>
                </a:lnTo>
                <a:lnTo>
                  <a:pt x="3223478" y="184840"/>
                </a:lnTo>
                <a:lnTo>
                  <a:pt x="3230905" y="184251"/>
                </a:lnTo>
                <a:lnTo>
                  <a:pt x="3287433" y="194716"/>
                </a:lnTo>
                <a:lnTo>
                  <a:pt x="3350247" y="217754"/>
                </a:lnTo>
                <a:lnTo>
                  <a:pt x="3394214" y="251244"/>
                </a:lnTo>
                <a:lnTo>
                  <a:pt x="3450742" y="274281"/>
                </a:lnTo>
                <a:lnTo>
                  <a:pt x="3570084" y="274281"/>
                </a:lnTo>
                <a:lnTo>
                  <a:pt x="3653828" y="311975"/>
                </a:lnTo>
                <a:lnTo>
                  <a:pt x="3821328" y="378968"/>
                </a:lnTo>
                <a:lnTo>
                  <a:pt x="3999280" y="462724"/>
                </a:lnTo>
                <a:lnTo>
                  <a:pt x="4150029" y="510870"/>
                </a:lnTo>
                <a:lnTo>
                  <a:pt x="4166793" y="521335"/>
                </a:lnTo>
              </a:path>
            </a:pathLst>
          </a:custGeom>
          <a:ln w="37680">
            <a:solidFill>
              <a:srgbClr val="FAB533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0920" y="4377613"/>
            <a:ext cx="4210685" cy="2077720"/>
          </a:xfrm>
          <a:custGeom>
            <a:avLst/>
            <a:gdLst/>
            <a:ahLst/>
            <a:cxnLst/>
            <a:rect l="l" t="t" r="r" b="b"/>
            <a:pathLst>
              <a:path w="4210684" h="2077720">
                <a:moveTo>
                  <a:pt x="0" y="2012048"/>
                </a:moveTo>
                <a:lnTo>
                  <a:pt x="48810" y="2048395"/>
                </a:lnTo>
                <a:lnTo>
                  <a:pt x="92211" y="2074765"/>
                </a:lnTo>
                <a:lnTo>
                  <a:pt x="126136" y="2077247"/>
                </a:lnTo>
                <a:lnTo>
                  <a:pt x="149755" y="2074597"/>
                </a:lnTo>
                <a:lnTo>
                  <a:pt x="178084" y="2068415"/>
                </a:lnTo>
                <a:lnTo>
                  <a:pt x="211518" y="2058111"/>
                </a:lnTo>
                <a:lnTo>
                  <a:pt x="254070" y="2045809"/>
                </a:lnTo>
                <a:lnTo>
                  <a:pt x="300729" y="2035078"/>
                </a:lnTo>
                <a:lnTo>
                  <a:pt x="338359" y="2027487"/>
                </a:lnTo>
                <a:lnTo>
                  <a:pt x="353822" y="2024608"/>
                </a:lnTo>
                <a:lnTo>
                  <a:pt x="391154" y="2032950"/>
                </a:lnTo>
                <a:lnTo>
                  <a:pt x="416691" y="2036386"/>
                </a:lnTo>
                <a:lnTo>
                  <a:pt x="479513" y="2030895"/>
                </a:lnTo>
                <a:lnTo>
                  <a:pt x="519820" y="2022908"/>
                </a:lnTo>
                <a:lnTo>
                  <a:pt x="578444" y="2001443"/>
                </a:lnTo>
                <a:lnTo>
                  <a:pt x="609320" y="1991106"/>
                </a:lnTo>
                <a:lnTo>
                  <a:pt x="661666" y="1978547"/>
                </a:lnTo>
                <a:lnTo>
                  <a:pt x="695172" y="1953425"/>
                </a:lnTo>
                <a:lnTo>
                  <a:pt x="709033" y="1917399"/>
                </a:lnTo>
                <a:lnTo>
                  <a:pt x="711354" y="1907056"/>
                </a:lnTo>
                <a:lnTo>
                  <a:pt x="718197" y="1903349"/>
                </a:lnTo>
                <a:lnTo>
                  <a:pt x="727978" y="1901033"/>
                </a:lnTo>
                <a:lnTo>
                  <a:pt x="735206" y="1895938"/>
                </a:lnTo>
                <a:lnTo>
                  <a:pt x="739686" y="1890843"/>
                </a:lnTo>
                <a:lnTo>
                  <a:pt x="741222" y="1888528"/>
                </a:lnTo>
                <a:lnTo>
                  <a:pt x="754672" y="1908020"/>
                </a:lnTo>
                <a:lnTo>
                  <a:pt x="762427" y="1918877"/>
                </a:lnTo>
                <a:lnTo>
                  <a:pt x="767431" y="1925025"/>
                </a:lnTo>
                <a:lnTo>
                  <a:pt x="772629" y="1930387"/>
                </a:lnTo>
                <a:lnTo>
                  <a:pt x="793830" y="1931960"/>
                </a:lnTo>
                <a:lnTo>
                  <a:pt x="832300" y="1927250"/>
                </a:lnTo>
                <a:lnTo>
                  <a:pt x="869199" y="1920968"/>
                </a:lnTo>
                <a:lnTo>
                  <a:pt x="885685" y="1917827"/>
                </a:lnTo>
                <a:lnTo>
                  <a:pt x="1015504" y="1959698"/>
                </a:lnTo>
                <a:lnTo>
                  <a:pt x="1050640" y="1901501"/>
                </a:lnTo>
                <a:lnTo>
                  <a:pt x="1068895" y="1870979"/>
                </a:lnTo>
                <a:lnTo>
                  <a:pt x="1076158" y="1858121"/>
                </a:lnTo>
                <a:lnTo>
                  <a:pt x="1078318" y="1852917"/>
                </a:lnTo>
                <a:lnTo>
                  <a:pt x="1101278" y="1846805"/>
                </a:lnTo>
                <a:lnTo>
                  <a:pt x="1150545" y="1838534"/>
                </a:lnTo>
                <a:lnTo>
                  <a:pt x="1201386" y="1829082"/>
                </a:lnTo>
                <a:lnTo>
                  <a:pt x="1229067" y="1819427"/>
                </a:lnTo>
                <a:lnTo>
                  <a:pt x="1244277" y="1803986"/>
                </a:lnTo>
                <a:lnTo>
                  <a:pt x="1267536" y="1782262"/>
                </a:lnTo>
                <a:lnTo>
                  <a:pt x="1288832" y="1762893"/>
                </a:lnTo>
                <a:lnTo>
                  <a:pt x="1298155" y="1754517"/>
                </a:lnTo>
                <a:lnTo>
                  <a:pt x="1331645" y="1790115"/>
                </a:lnTo>
                <a:lnTo>
                  <a:pt x="1338939" y="1855312"/>
                </a:lnTo>
                <a:lnTo>
                  <a:pt x="1342898" y="1887731"/>
                </a:lnTo>
                <a:lnTo>
                  <a:pt x="1344893" y="1896989"/>
                </a:lnTo>
                <a:lnTo>
                  <a:pt x="1346301" y="1892706"/>
                </a:lnTo>
                <a:lnTo>
                  <a:pt x="1359426" y="1876318"/>
                </a:lnTo>
                <a:lnTo>
                  <a:pt x="1386873" y="1849524"/>
                </a:lnTo>
                <a:lnTo>
                  <a:pt x="1415494" y="1822338"/>
                </a:lnTo>
                <a:lnTo>
                  <a:pt x="1432140" y="1804771"/>
                </a:lnTo>
                <a:lnTo>
                  <a:pt x="1447128" y="1794237"/>
                </a:lnTo>
                <a:lnTo>
                  <a:pt x="1471930" y="1783310"/>
                </a:lnTo>
                <a:lnTo>
                  <a:pt x="1495159" y="1774737"/>
                </a:lnTo>
                <a:lnTo>
                  <a:pt x="1505432" y="1771269"/>
                </a:lnTo>
                <a:lnTo>
                  <a:pt x="1553578" y="1783829"/>
                </a:lnTo>
                <a:lnTo>
                  <a:pt x="1575729" y="1759164"/>
                </a:lnTo>
                <a:lnTo>
                  <a:pt x="1589438" y="1743529"/>
                </a:lnTo>
                <a:lnTo>
                  <a:pt x="1600396" y="1730251"/>
                </a:lnTo>
                <a:lnTo>
                  <a:pt x="1614297" y="1712658"/>
                </a:lnTo>
                <a:lnTo>
                  <a:pt x="1641028" y="1685890"/>
                </a:lnTo>
                <a:lnTo>
                  <a:pt x="1677374" y="1655592"/>
                </a:lnTo>
                <a:lnTo>
                  <a:pt x="1709401" y="1630792"/>
                </a:lnTo>
                <a:lnTo>
                  <a:pt x="1723174" y="1620520"/>
                </a:lnTo>
                <a:lnTo>
                  <a:pt x="1796453" y="1593316"/>
                </a:lnTo>
                <a:lnTo>
                  <a:pt x="1796453" y="1524215"/>
                </a:lnTo>
                <a:lnTo>
                  <a:pt x="1911604" y="1442567"/>
                </a:lnTo>
                <a:lnTo>
                  <a:pt x="1957666" y="1399146"/>
                </a:lnTo>
                <a:lnTo>
                  <a:pt x="2051888" y="1417434"/>
                </a:lnTo>
                <a:lnTo>
                  <a:pt x="2065985" y="1453032"/>
                </a:lnTo>
                <a:lnTo>
                  <a:pt x="2129345" y="1423720"/>
                </a:lnTo>
                <a:lnTo>
                  <a:pt x="2208911" y="1413243"/>
                </a:lnTo>
                <a:lnTo>
                  <a:pt x="2296858" y="1237373"/>
                </a:lnTo>
                <a:lnTo>
                  <a:pt x="2328252" y="994511"/>
                </a:lnTo>
                <a:lnTo>
                  <a:pt x="2396003" y="1036770"/>
                </a:lnTo>
                <a:lnTo>
                  <a:pt x="2430581" y="1057835"/>
                </a:lnTo>
                <a:lnTo>
                  <a:pt x="2442783" y="1063986"/>
                </a:lnTo>
                <a:lnTo>
                  <a:pt x="2443403" y="1061504"/>
                </a:lnTo>
                <a:lnTo>
                  <a:pt x="2445797" y="1037916"/>
                </a:lnTo>
                <a:lnTo>
                  <a:pt x="2453093" y="992154"/>
                </a:lnTo>
                <a:lnTo>
                  <a:pt x="2460780" y="947570"/>
                </a:lnTo>
                <a:lnTo>
                  <a:pt x="2464346" y="927519"/>
                </a:lnTo>
                <a:lnTo>
                  <a:pt x="2488815" y="959183"/>
                </a:lnTo>
                <a:lnTo>
                  <a:pt x="2503077" y="976717"/>
                </a:lnTo>
                <a:lnTo>
                  <a:pt x="2546066" y="1008642"/>
                </a:lnTo>
                <a:lnTo>
                  <a:pt x="2580546" y="1027485"/>
                </a:lnTo>
                <a:lnTo>
                  <a:pt x="2625559" y="1051039"/>
                </a:lnTo>
                <a:lnTo>
                  <a:pt x="2736532" y="762101"/>
                </a:lnTo>
                <a:lnTo>
                  <a:pt x="2761653" y="728599"/>
                </a:lnTo>
                <a:lnTo>
                  <a:pt x="2794398" y="779408"/>
                </a:lnTo>
                <a:lnTo>
                  <a:pt x="2811638" y="807223"/>
                </a:lnTo>
                <a:lnTo>
                  <a:pt x="2819065" y="821833"/>
                </a:lnTo>
                <a:lnTo>
                  <a:pt x="2822371" y="833031"/>
                </a:lnTo>
                <a:lnTo>
                  <a:pt x="2831984" y="828469"/>
                </a:lnTo>
                <a:lnTo>
                  <a:pt x="2849059" y="801854"/>
                </a:lnTo>
                <a:lnTo>
                  <a:pt x="2865350" y="772050"/>
                </a:lnTo>
                <a:lnTo>
                  <a:pt x="2872613" y="757923"/>
                </a:lnTo>
                <a:lnTo>
                  <a:pt x="2906544" y="808267"/>
                </a:lnTo>
                <a:lnTo>
                  <a:pt x="2924179" y="832872"/>
                </a:lnTo>
                <a:lnTo>
                  <a:pt x="2931211" y="838779"/>
                </a:lnTo>
                <a:lnTo>
                  <a:pt x="2933331" y="833031"/>
                </a:lnTo>
                <a:lnTo>
                  <a:pt x="2934215" y="809892"/>
                </a:lnTo>
                <a:lnTo>
                  <a:pt x="2934117" y="770972"/>
                </a:lnTo>
                <a:lnTo>
                  <a:pt x="2933626" y="734358"/>
                </a:lnTo>
                <a:lnTo>
                  <a:pt x="2933331" y="718134"/>
                </a:lnTo>
                <a:lnTo>
                  <a:pt x="3044304" y="663702"/>
                </a:lnTo>
                <a:lnTo>
                  <a:pt x="3075711" y="724420"/>
                </a:lnTo>
                <a:lnTo>
                  <a:pt x="3153168" y="600900"/>
                </a:lnTo>
                <a:lnTo>
                  <a:pt x="3299739" y="720242"/>
                </a:lnTo>
                <a:lnTo>
                  <a:pt x="3345802" y="672071"/>
                </a:lnTo>
                <a:lnTo>
                  <a:pt x="3423259" y="791413"/>
                </a:lnTo>
                <a:lnTo>
                  <a:pt x="3438338" y="747150"/>
                </a:lnTo>
                <a:lnTo>
                  <a:pt x="3449689" y="719964"/>
                </a:lnTo>
                <a:lnTo>
                  <a:pt x="3463005" y="698667"/>
                </a:lnTo>
                <a:lnTo>
                  <a:pt x="3483978" y="672071"/>
                </a:lnTo>
                <a:lnTo>
                  <a:pt x="3509463" y="640896"/>
                </a:lnTo>
                <a:lnTo>
                  <a:pt x="3532393" y="612667"/>
                </a:lnTo>
                <a:lnTo>
                  <a:pt x="3569817" y="561111"/>
                </a:lnTo>
                <a:lnTo>
                  <a:pt x="3585522" y="523422"/>
                </a:lnTo>
                <a:lnTo>
                  <a:pt x="3599654" y="473173"/>
                </a:lnTo>
                <a:lnTo>
                  <a:pt x="3609860" y="429205"/>
                </a:lnTo>
                <a:lnTo>
                  <a:pt x="3613785" y="410362"/>
                </a:lnTo>
                <a:lnTo>
                  <a:pt x="3674503" y="462711"/>
                </a:lnTo>
                <a:lnTo>
                  <a:pt x="3705910" y="525526"/>
                </a:lnTo>
                <a:lnTo>
                  <a:pt x="3747795" y="328714"/>
                </a:lnTo>
                <a:lnTo>
                  <a:pt x="3779202" y="182143"/>
                </a:lnTo>
                <a:lnTo>
                  <a:pt x="3827348" y="0"/>
                </a:lnTo>
                <a:lnTo>
                  <a:pt x="3892257" y="83743"/>
                </a:lnTo>
                <a:lnTo>
                  <a:pt x="3892257" y="288925"/>
                </a:lnTo>
                <a:lnTo>
                  <a:pt x="3990657" y="515048"/>
                </a:lnTo>
                <a:lnTo>
                  <a:pt x="4019969" y="590423"/>
                </a:lnTo>
                <a:lnTo>
                  <a:pt x="4072305" y="561111"/>
                </a:lnTo>
                <a:lnTo>
                  <a:pt x="4101522" y="578220"/>
                </a:lnTo>
                <a:lnTo>
                  <a:pt x="4133024" y="600900"/>
                </a:lnTo>
                <a:lnTo>
                  <a:pt x="4175701" y="673912"/>
                </a:lnTo>
                <a:lnTo>
                  <a:pt x="4199884" y="718958"/>
                </a:lnTo>
                <a:lnTo>
                  <a:pt x="4210519" y="739076"/>
                </a:lnTo>
              </a:path>
            </a:pathLst>
          </a:custGeom>
          <a:ln w="3768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7769" y="3737355"/>
            <a:ext cx="11338560" cy="0"/>
          </a:xfrm>
          <a:custGeom>
            <a:avLst/>
            <a:gdLst/>
            <a:ahLst/>
            <a:cxnLst/>
            <a:rect l="l" t="t" r="r" b="b"/>
            <a:pathLst>
              <a:path w="11338560">
                <a:moveTo>
                  <a:pt x="0" y="0"/>
                </a:moveTo>
                <a:lnTo>
                  <a:pt x="11338104" y="0"/>
                </a:lnTo>
              </a:path>
            </a:pathLst>
          </a:custGeom>
          <a:ln w="3145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4548" y="4018070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560"/>
                </a:moveTo>
                <a:lnTo>
                  <a:pt x="4198721" y="12560"/>
                </a:lnTo>
                <a:lnTo>
                  <a:pt x="4198721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4548" y="4016489"/>
            <a:ext cx="4199255" cy="15875"/>
          </a:xfrm>
          <a:custGeom>
            <a:avLst/>
            <a:gdLst/>
            <a:ahLst/>
            <a:cxnLst/>
            <a:rect l="l" t="t" r="r" b="b"/>
            <a:pathLst>
              <a:path w="4199255" h="15875">
                <a:moveTo>
                  <a:pt x="0" y="15722"/>
                </a:moveTo>
                <a:lnTo>
                  <a:pt x="4198721" y="15722"/>
                </a:lnTo>
                <a:lnTo>
                  <a:pt x="4198721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17341" y="4021995"/>
            <a:ext cx="4234180" cy="12700"/>
          </a:xfrm>
          <a:custGeom>
            <a:avLst/>
            <a:gdLst/>
            <a:ahLst/>
            <a:cxnLst/>
            <a:rect l="l" t="t" r="r" b="b"/>
            <a:pathLst>
              <a:path w="4234180" h="12700">
                <a:moveTo>
                  <a:pt x="0" y="12560"/>
                </a:moveTo>
                <a:lnTo>
                  <a:pt x="4234103" y="12560"/>
                </a:lnTo>
                <a:lnTo>
                  <a:pt x="4234103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17341" y="4020415"/>
            <a:ext cx="4234180" cy="15875"/>
          </a:xfrm>
          <a:custGeom>
            <a:avLst/>
            <a:gdLst/>
            <a:ahLst/>
            <a:cxnLst/>
            <a:rect l="l" t="t" r="r" b="b"/>
            <a:pathLst>
              <a:path w="4234180" h="15875">
                <a:moveTo>
                  <a:pt x="0" y="15722"/>
                </a:moveTo>
                <a:lnTo>
                  <a:pt x="4234103" y="15722"/>
                </a:lnTo>
                <a:lnTo>
                  <a:pt x="4234103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46342" y="6825084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560"/>
                </a:moveTo>
                <a:lnTo>
                  <a:pt x="4198721" y="12560"/>
                </a:lnTo>
                <a:lnTo>
                  <a:pt x="4198721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6342" y="6823502"/>
            <a:ext cx="4199255" cy="15875"/>
          </a:xfrm>
          <a:custGeom>
            <a:avLst/>
            <a:gdLst/>
            <a:ahLst/>
            <a:cxnLst/>
            <a:rect l="l" t="t" r="r" b="b"/>
            <a:pathLst>
              <a:path w="4199255" h="15875">
                <a:moveTo>
                  <a:pt x="0" y="15722"/>
                </a:moveTo>
                <a:lnTo>
                  <a:pt x="4198721" y="15722"/>
                </a:lnTo>
                <a:lnTo>
                  <a:pt x="4198721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29130" y="6829009"/>
            <a:ext cx="4234180" cy="12700"/>
          </a:xfrm>
          <a:custGeom>
            <a:avLst/>
            <a:gdLst/>
            <a:ahLst/>
            <a:cxnLst/>
            <a:rect l="l" t="t" r="r" b="b"/>
            <a:pathLst>
              <a:path w="4234180" h="12700">
                <a:moveTo>
                  <a:pt x="0" y="12560"/>
                </a:moveTo>
                <a:lnTo>
                  <a:pt x="4234116" y="12560"/>
                </a:lnTo>
                <a:lnTo>
                  <a:pt x="4234116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9130" y="6827428"/>
            <a:ext cx="4234180" cy="15875"/>
          </a:xfrm>
          <a:custGeom>
            <a:avLst/>
            <a:gdLst/>
            <a:ahLst/>
            <a:cxnLst/>
            <a:rect l="l" t="t" r="r" b="b"/>
            <a:pathLst>
              <a:path w="4234180" h="15875">
                <a:moveTo>
                  <a:pt x="0" y="15722"/>
                </a:moveTo>
                <a:lnTo>
                  <a:pt x="4234116" y="15722"/>
                </a:lnTo>
                <a:lnTo>
                  <a:pt x="4234116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6342" y="4584185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560"/>
                </a:moveTo>
                <a:lnTo>
                  <a:pt x="4198721" y="12560"/>
                </a:lnTo>
                <a:lnTo>
                  <a:pt x="4198721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46342" y="4582604"/>
            <a:ext cx="4199255" cy="15875"/>
          </a:xfrm>
          <a:custGeom>
            <a:avLst/>
            <a:gdLst/>
            <a:ahLst/>
            <a:cxnLst/>
            <a:rect l="l" t="t" r="r" b="b"/>
            <a:pathLst>
              <a:path w="4199255" h="15875">
                <a:moveTo>
                  <a:pt x="0" y="15722"/>
                </a:moveTo>
                <a:lnTo>
                  <a:pt x="4198721" y="15722"/>
                </a:lnTo>
                <a:lnTo>
                  <a:pt x="4198721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29130" y="4588116"/>
            <a:ext cx="4234180" cy="12700"/>
          </a:xfrm>
          <a:custGeom>
            <a:avLst/>
            <a:gdLst/>
            <a:ahLst/>
            <a:cxnLst/>
            <a:rect l="l" t="t" r="r" b="b"/>
            <a:pathLst>
              <a:path w="4234180" h="12700">
                <a:moveTo>
                  <a:pt x="0" y="12560"/>
                </a:moveTo>
                <a:lnTo>
                  <a:pt x="4234116" y="12560"/>
                </a:lnTo>
                <a:lnTo>
                  <a:pt x="4234116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29130" y="4586535"/>
            <a:ext cx="4234180" cy="15875"/>
          </a:xfrm>
          <a:custGeom>
            <a:avLst/>
            <a:gdLst/>
            <a:ahLst/>
            <a:cxnLst/>
            <a:rect l="l" t="t" r="r" b="b"/>
            <a:pathLst>
              <a:path w="4234180" h="15875">
                <a:moveTo>
                  <a:pt x="0" y="15722"/>
                </a:moveTo>
                <a:lnTo>
                  <a:pt x="4234116" y="15722"/>
                </a:lnTo>
                <a:lnTo>
                  <a:pt x="4234116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46342" y="5150308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560"/>
                </a:moveTo>
                <a:lnTo>
                  <a:pt x="4198721" y="12560"/>
                </a:lnTo>
                <a:lnTo>
                  <a:pt x="4198721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46342" y="5148727"/>
            <a:ext cx="4199255" cy="15875"/>
          </a:xfrm>
          <a:custGeom>
            <a:avLst/>
            <a:gdLst/>
            <a:ahLst/>
            <a:cxnLst/>
            <a:rect l="l" t="t" r="r" b="b"/>
            <a:pathLst>
              <a:path w="4199255" h="15875">
                <a:moveTo>
                  <a:pt x="0" y="15722"/>
                </a:moveTo>
                <a:lnTo>
                  <a:pt x="4198721" y="15722"/>
                </a:lnTo>
                <a:lnTo>
                  <a:pt x="4198721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29130" y="5154240"/>
            <a:ext cx="4234180" cy="12700"/>
          </a:xfrm>
          <a:custGeom>
            <a:avLst/>
            <a:gdLst/>
            <a:ahLst/>
            <a:cxnLst/>
            <a:rect l="l" t="t" r="r" b="b"/>
            <a:pathLst>
              <a:path w="4234180" h="12700">
                <a:moveTo>
                  <a:pt x="0" y="12560"/>
                </a:moveTo>
                <a:lnTo>
                  <a:pt x="4234116" y="12560"/>
                </a:lnTo>
                <a:lnTo>
                  <a:pt x="4234116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29130" y="5152659"/>
            <a:ext cx="4234180" cy="15875"/>
          </a:xfrm>
          <a:custGeom>
            <a:avLst/>
            <a:gdLst/>
            <a:ahLst/>
            <a:cxnLst/>
            <a:rect l="l" t="t" r="r" b="b"/>
            <a:pathLst>
              <a:path w="4234180" h="15875">
                <a:moveTo>
                  <a:pt x="0" y="15722"/>
                </a:moveTo>
                <a:lnTo>
                  <a:pt x="4234116" y="15722"/>
                </a:lnTo>
                <a:lnTo>
                  <a:pt x="4234116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58139" y="5716430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560"/>
                </a:moveTo>
                <a:lnTo>
                  <a:pt x="4198721" y="12560"/>
                </a:lnTo>
                <a:lnTo>
                  <a:pt x="4198721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58139" y="5714848"/>
            <a:ext cx="4199255" cy="15875"/>
          </a:xfrm>
          <a:custGeom>
            <a:avLst/>
            <a:gdLst/>
            <a:ahLst/>
            <a:cxnLst/>
            <a:rect l="l" t="t" r="r" b="b"/>
            <a:pathLst>
              <a:path w="4199255" h="15875">
                <a:moveTo>
                  <a:pt x="0" y="15722"/>
                </a:moveTo>
                <a:lnTo>
                  <a:pt x="4198721" y="15722"/>
                </a:lnTo>
                <a:lnTo>
                  <a:pt x="4198721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40920" y="5720357"/>
            <a:ext cx="4234180" cy="12700"/>
          </a:xfrm>
          <a:custGeom>
            <a:avLst/>
            <a:gdLst/>
            <a:ahLst/>
            <a:cxnLst/>
            <a:rect l="l" t="t" r="r" b="b"/>
            <a:pathLst>
              <a:path w="4234180" h="12700">
                <a:moveTo>
                  <a:pt x="0" y="12560"/>
                </a:moveTo>
                <a:lnTo>
                  <a:pt x="4234116" y="12560"/>
                </a:lnTo>
                <a:lnTo>
                  <a:pt x="4234116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40920" y="5718775"/>
            <a:ext cx="4234180" cy="15875"/>
          </a:xfrm>
          <a:custGeom>
            <a:avLst/>
            <a:gdLst/>
            <a:ahLst/>
            <a:cxnLst/>
            <a:rect l="l" t="t" r="r" b="b"/>
            <a:pathLst>
              <a:path w="4234180" h="15875">
                <a:moveTo>
                  <a:pt x="0" y="15722"/>
                </a:moveTo>
                <a:lnTo>
                  <a:pt x="4234116" y="15722"/>
                </a:lnTo>
                <a:lnTo>
                  <a:pt x="4234116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46342" y="6270752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560"/>
                </a:moveTo>
                <a:lnTo>
                  <a:pt x="4198721" y="12560"/>
                </a:lnTo>
                <a:lnTo>
                  <a:pt x="4198721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46342" y="6269170"/>
            <a:ext cx="4199255" cy="15875"/>
          </a:xfrm>
          <a:custGeom>
            <a:avLst/>
            <a:gdLst/>
            <a:ahLst/>
            <a:cxnLst/>
            <a:rect l="l" t="t" r="r" b="b"/>
            <a:pathLst>
              <a:path w="4199255" h="15875">
                <a:moveTo>
                  <a:pt x="0" y="15722"/>
                </a:moveTo>
                <a:lnTo>
                  <a:pt x="4198721" y="15722"/>
                </a:lnTo>
                <a:lnTo>
                  <a:pt x="4198721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29130" y="6274684"/>
            <a:ext cx="4234180" cy="12700"/>
          </a:xfrm>
          <a:custGeom>
            <a:avLst/>
            <a:gdLst/>
            <a:ahLst/>
            <a:cxnLst/>
            <a:rect l="l" t="t" r="r" b="b"/>
            <a:pathLst>
              <a:path w="4234180" h="12700">
                <a:moveTo>
                  <a:pt x="0" y="12560"/>
                </a:moveTo>
                <a:lnTo>
                  <a:pt x="4234116" y="12560"/>
                </a:lnTo>
                <a:lnTo>
                  <a:pt x="4234116" y="0"/>
                </a:lnTo>
                <a:lnTo>
                  <a:pt x="0" y="0"/>
                </a:lnTo>
                <a:lnTo>
                  <a:pt x="0" y="1256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29130" y="6273102"/>
            <a:ext cx="4234180" cy="15875"/>
          </a:xfrm>
          <a:custGeom>
            <a:avLst/>
            <a:gdLst/>
            <a:ahLst/>
            <a:cxnLst/>
            <a:rect l="l" t="t" r="r" b="b"/>
            <a:pathLst>
              <a:path w="4234180" h="15875">
                <a:moveTo>
                  <a:pt x="0" y="15722"/>
                </a:moveTo>
                <a:lnTo>
                  <a:pt x="4234116" y="15722"/>
                </a:lnTo>
                <a:lnTo>
                  <a:pt x="4234116" y="0"/>
                </a:lnTo>
                <a:lnTo>
                  <a:pt x="0" y="0"/>
                </a:lnTo>
                <a:lnTo>
                  <a:pt x="0" y="15722"/>
                </a:lnTo>
                <a:close/>
              </a:path>
            </a:pathLst>
          </a:custGeom>
          <a:solidFill>
            <a:srgbClr val="00395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21967" y="6715467"/>
            <a:ext cx="147955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5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063677" y="3854951"/>
            <a:ext cx="79629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$2.5</a:t>
            </a:r>
            <a:r>
              <a:rPr sz="17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63677" y="4411731"/>
            <a:ext cx="33147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63677" y="4977758"/>
            <a:ext cx="33147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63677" y="5543785"/>
            <a:ext cx="147955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63677" y="6125663"/>
            <a:ext cx="20955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.5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7148" y="3854951"/>
            <a:ext cx="79629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$2.5</a:t>
            </a:r>
            <a:r>
              <a:rPr sz="17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91902" y="4411731"/>
            <a:ext cx="33147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91902" y="4977758"/>
            <a:ext cx="33147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5514" y="5543785"/>
            <a:ext cx="147955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14310" y="6125663"/>
            <a:ext cx="20955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.5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063457" y="6691690"/>
            <a:ext cx="147955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40062" y="6839228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07"/>
                </a:moveTo>
                <a:lnTo>
                  <a:pt x="12560" y="159207"/>
                </a:lnTo>
                <a:lnTo>
                  <a:pt x="12560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38481" y="6839228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07"/>
                </a:moveTo>
                <a:lnTo>
                  <a:pt x="15722" y="159207"/>
                </a:lnTo>
                <a:lnTo>
                  <a:pt x="15722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46649" y="6839228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07"/>
                </a:moveTo>
                <a:lnTo>
                  <a:pt x="12560" y="159207"/>
                </a:lnTo>
                <a:lnTo>
                  <a:pt x="12560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45067" y="6839228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07"/>
                </a:moveTo>
                <a:lnTo>
                  <a:pt x="15722" y="159207"/>
                </a:lnTo>
                <a:lnTo>
                  <a:pt x="15722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77450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75869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18765" y="6839228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07"/>
                </a:moveTo>
                <a:lnTo>
                  <a:pt x="12560" y="159207"/>
                </a:lnTo>
                <a:lnTo>
                  <a:pt x="12560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517183" y="6839228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07"/>
                </a:moveTo>
                <a:lnTo>
                  <a:pt x="15722" y="159207"/>
                </a:lnTo>
                <a:lnTo>
                  <a:pt x="15722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24704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23123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14909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13328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722850" y="6839228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07"/>
                </a:moveTo>
                <a:lnTo>
                  <a:pt x="12560" y="159207"/>
                </a:lnTo>
                <a:lnTo>
                  <a:pt x="12560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721269" y="6839228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07"/>
                </a:moveTo>
                <a:lnTo>
                  <a:pt x="15722" y="159207"/>
                </a:lnTo>
                <a:lnTo>
                  <a:pt x="15722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953022" y="6839228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07"/>
                </a:moveTo>
                <a:lnTo>
                  <a:pt x="12560" y="159207"/>
                </a:lnTo>
                <a:lnTo>
                  <a:pt x="12560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951440" y="6839228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07"/>
                </a:moveTo>
                <a:lnTo>
                  <a:pt x="15722" y="159207"/>
                </a:lnTo>
                <a:lnTo>
                  <a:pt x="15722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89971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688390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401553" y="6839228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07"/>
                </a:moveTo>
                <a:lnTo>
                  <a:pt x="12560" y="159207"/>
                </a:lnTo>
                <a:lnTo>
                  <a:pt x="12560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399971" y="6839228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07"/>
                </a:moveTo>
                <a:lnTo>
                  <a:pt x="15722" y="159207"/>
                </a:lnTo>
                <a:lnTo>
                  <a:pt x="15722" y="0"/>
                </a:lnTo>
                <a:lnTo>
                  <a:pt x="0" y="0"/>
                </a:lnTo>
                <a:lnTo>
                  <a:pt x="0" y="1592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207487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205906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033085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039357" y="683529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219"/>
                </a:lnTo>
              </a:path>
            </a:pathLst>
          </a:custGeom>
          <a:ln w="3175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031503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00395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87140" y="7016219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36318" y="7016219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1977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85496" y="7016219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63910" y="7016219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1985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42323" y="7016219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1989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62266" y="7017162"/>
            <a:ext cx="21189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23570" algn="l"/>
                <a:tab pos="1189990" algn="l"/>
                <a:tab pos="1755775" algn="l"/>
              </a:tabLst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</a:t>
            </a:r>
            <a:r>
              <a:rPr sz="1200" spc="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2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</a:t>
            </a:r>
            <a:r>
              <a:rPr sz="1200" spc="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2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</a:t>
            </a:r>
            <a:r>
              <a:rPr sz="1200" spc="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2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1989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213403" y="7017162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1985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991817" y="7017162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840994" y="7017162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1977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760937" y="7017162"/>
            <a:ext cx="375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088468" y="6835289"/>
            <a:ext cx="12700" cy="159385"/>
          </a:xfrm>
          <a:custGeom>
            <a:avLst/>
            <a:gdLst/>
            <a:ahLst/>
            <a:cxnLst/>
            <a:rect l="l" t="t" r="r" b="b"/>
            <a:pathLst>
              <a:path w="12700" h="159384">
                <a:moveTo>
                  <a:pt x="0" y="159232"/>
                </a:moveTo>
                <a:lnTo>
                  <a:pt x="12560" y="159232"/>
                </a:lnTo>
                <a:lnTo>
                  <a:pt x="12560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086886" y="6835289"/>
            <a:ext cx="15875" cy="159385"/>
          </a:xfrm>
          <a:custGeom>
            <a:avLst/>
            <a:gdLst/>
            <a:ahLst/>
            <a:cxnLst/>
            <a:rect l="l" t="t" r="r" b="b"/>
            <a:pathLst>
              <a:path w="15875" h="159384">
                <a:moveTo>
                  <a:pt x="0" y="159232"/>
                </a:moveTo>
                <a:lnTo>
                  <a:pt x="15722" y="159232"/>
                </a:lnTo>
                <a:lnTo>
                  <a:pt x="15722" y="0"/>
                </a:lnTo>
                <a:lnTo>
                  <a:pt x="0" y="0"/>
                </a:lnTo>
                <a:lnTo>
                  <a:pt x="0" y="15923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227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 of</a:t>
            </a:r>
            <a:r>
              <a:rPr sz="4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bject 2">
            <a:extLst>
              <a:ext uri="{FF2B5EF4-FFF2-40B4-BE49-F238E27FC236}">
                <a16:creationId xmlns:a16="http://schemas.microsoft.com/office/drawing/2014/main" id="{0347FDC5-FA67-5747-9DD5-98855D54494A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826000"/>
            <a:ext cx="13004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795145" algn="l"/>
                <a:tab pos="5130165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pc="-19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05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spc="-14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49755-9A96-3E43-A192-91E9B605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35" y="3079531"/>
            <a:ext cx="1524000" cy="1524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C688328-DC14-C145-91A1-F0A8A1199980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81575" y="2441575"/>
            <a:ext cx="7159625" cy="0"/>
          </a:xfrm>
          <a:custGeom>
            <a:avLst/>
            <a:gdLst/>
            <a:ahLst/>
            <a:cxnLst/>
            <a:rect l="l" t="t" r="r" b="b"/>
            <a:pathLst>
              <a:path w="7159625">
                <a:moveTo>
                  <a:pt x="0" y="0"/>
                </a:moveTo>
                <a:lnTo>
                  <a:pt x="7159625" y="0"/>
                </a:lnTo>
              </a:path>
            </a:pathLst>
          </a:custGeom>
          <a:ln w="63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5934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Keeps </a:t>
            </a:r>
            <a:r>
              <a:rPr sz="4000" spc="-1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at</a:t>
            </a:r>
            <a:r>
              <a:rPr sz="4000" spc="2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Night?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5148A686-6EDD-9145-AA34-DFAF45634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20512"/>
            <a:ext cx="11277600" cy="5460145"/>
          </a:xfrm>
          <a:prstGeom prst="rect">
            <a:avLst/>
          </a:prstGeom>
        </p:spPr>
      </p:pic>
      <p:sp>
        <p:nvSpPr>
          <p:cNvPr id="130" name="object 2">
            <a:extLst>
              <a:ext uri="{FF2B5EF4-FFF2-40B4-BE49-F238E27FC236}">
                <a16:creationId xmlns:a16="http://schemas.microsoft.com/office/drawing/2014/main" id="{68E9745D-E16F-C74E-94DD-CD616652FAD8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00" y="2194760"/>
            <a:ext cx="9072245" cy="9277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Volatility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significantly </a:t>
            </a: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 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income and</a:t>
            </a:r>
            <a:r>
              <a:rPr sz="30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530" y="7344356"/>
            <a:ext cx="67183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</a:t>
            </a:r>
            <a:r>
              <a:rPr sz="3000" spc="-1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sz="3000" spc="-1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your </a:t>
            </a:r>
            <a:r>
              <a:rPr sz="3000" spc="-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 </a:t>
            </a:r>
            <a:r>
              <a:rPr sz="300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 </a:t>
            </a:r>
            <a:r>
              <a:rPr sz="3000" spc="-1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 market</a:t>
            </a:r>
            <a:r>
              <a:rPr sz="3000" spc="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volatility?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2336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sz="4000" spc="-8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7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7200" y="7628771"/>
            <a:ext cx="139238" cy="2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3901" y="773883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057" y="0"/>
                </a:moveTo>
                <a:lnTo>
                  <a:pt x="17745" y="2282"/>
                </a:lnTo>
                <a:lnTo>
                  <a:pt x="8508" y="8507"/>
                </a:lnTo>
                <a:lnTo>
                  <a:pt x="2282" y="17739"/>
                </a:lnTo>
                <a:lnTo>
                  <a:pt x="0" y="29044"/>
                </a:lnTo>
                <a:lnTo>
                  <a:pt x="2282" y="40350"/>
                </a:lnTo>
                <a:lnTo>
                  <a:pt x="8508" y="49582"/>
                </a:lnTo>
                <a:lnTo>
                  <a:pt x="17745" y="55807"/>
                </a:lnTo>
                <a:lnTo>
                  <a:pt x="29057" y="58089"/>
                </a:lnTo>
                <a:lnTo>
                  <a:pt x="40362" y="55807"/>
                </a:lnTo>
                <a:lnTo>
                  <a:pt x="49595" y="49582"/>
                </a:lnTo>
                <a:lnTo>
                  <a:pt x="55819" y="40350"/>
                </a:lnTo>
                <a:lnTo>
                  <a:pt x="58102" y="29044"/>
                </a:lnTo>
                <a:lnTo>
                  <a:pt x="55819" y="17739"/>
                </a:lnTo>
                <a:lnTo>
                  <a:pt x="49595" y="8507"/>
                </a:lnTo>
                <a:lnTo>
                  <a:pt x="40362" y="2282"/>
                </a:lnTo>
                <a:lnTo>
                  <a:pt x="29057" y="0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3864" y="7484043"/>
            <a:ext cx="985519" cy="889635"/>
          </a:xfrm>
          <a:custGeom>
            <a:avLst/>
            <a:gdLst/>
            <a:ahLst/>
            <a:cxnLst/>
            <a:rect l="l" t="t" r="r" b="b"/>
            <a:pathLst>
              <a:path w="985520" h="889634">
                <a:moveTo>
                  <a:pt x="143725" y="144703"/>
                </a:moveTo>
                <a:lnTo>
                  <a:pt x="108468" y="172077"/>
                </a:lnTo>
                <a:lnTo>
                  <a:pt x="77320" y="203955"/>
                </a:lnTo>
                <a:lnTo>
                  <a:pt x="50762" y="239860"/>
                </a:lnTo>
                <a:lnTo>
                  <a:pt x="29272" y="279313"/>
                </a:lnTo>
                <a:lnTo>
                  <a:pt x="13329" y="321835"/>
                </a:lnTo>
                <a:lnTo>
                  <a:pt x="3412" y="366948"/>
                </a:lnTo>
                <a:lnTo>
                  <a:pt x="0" y="414172"/>
                </a:lnTo>
                <a:lnTo>
                  <a:pt x="3579" y="462531"/>
                </a:lnTo>
                <a:lnTo>
                  <a:pt x="13974" y="508661"/>
                </a:lnTo>
                <a:lnTo>
                  <a:pt x="30668" y="552047"/>
                </a:lnTo>
                <a:lnTo>
                  <a:pt x="53148" y="592173"/>
                </a:lnTo>
                <a:lnTo>
                  <a:pt x="80899" y="628522"/>
                </a:lnTo>
                <a:lnTo>
                  <a:pt x="83096" y="631062"/>
                </a:lnTo>
                <a:lnTo>
                  <a:pt x="84797" y="633920"/>
                </a:lnTo>
                <a:lnTo>
                  <a:pt x="85991" y="637019"/>
                </a:lnTo>
                <a:lnTo>
                  <a:pt x="166916" y="889495"/>
                </a:lnTo>
                <a:lnTo>
                  <a:pt x="251561" y="889495"/>
                </a:lnTo>
                <a:lnTo>
                  <a:pt x="264731" y="785583"/>
                </a:lnTo>
                <a:lnTo>
                  <a:pt x="265684" y="778332"/>
                </a:lnTo>
                <a:lnTo>
                  <a:pt x="269773" y="771855"/>
                </a:lnTo>
                <a:lnTo>
                  <a:pt x="275932" y="767918"/>
                </a:lnTo>
                <a:lnTo>
                  <a:pt x="282092" y="763955"/>
                </a:lnTo>
                <a:lnTo>
                  <a:pt x="289674" y="762939"/>
                </a:lnTo>
                <a:lnTo>
                  <a:pt x="296672" y="765086"/>
                </a:lnTo>
                <a:lnTo>
                  <a:pt x="329585" y="773867"/>
                </a:lnTo>
                <a:lnTo>
                  <a:pt x="363227" y="780160"/>
                </a:lnTo>
                <a:lnTo>
                  <a:pt x="397482" y="783949"/>
                </a:lnTo>
                <a:lnTo>
                  <a:pt x="432231" y="785215"/>
                </a:lnTo>
                <a:lnTo>
                  <a:pt x="467413" y="783915"/>
                </a:lnTo>
                <a:lnTo>
                  <a:pt x="502091" y="780026"/>
                </a:lnTo>
                <a:lnTo>
                  <a:pt x="536144" y="773562"/>
                </a:lnTo>
                <a:lnTo>
                  <a:pt x="569455" y="764539"/>
                </a:lnTo>
                <a:lnTo>
                  <a:pt x="576478" y="762355"/>
                </a:lnTo>
                <a:lnTo>
                  <a:pt x="584073" y="763371"/>
                </a:lnTo>
                <a:lnTo>
                  <a:pt x="590257" y="767321"/>
                </a:lnTo>
                <a:lnTo>
                  <a:pt x="596430" y="771258"/>
                </a:lnTo>
                <a:lnTo>
                  <a:pt x="600557" y="777747"/>
                </a:lnTo>
                <a:lnTo>
                  <a:pt x="601510" y="785025"/>
                </a:lnTo>
                <a:lnTo>
                  <a:pt x="615683" y="889482"/>
                </a:lnTo>
                <a:lnTo>
                  <a:pt x="699706" y="889482"/>
                </a:lnTo>
                <a:lnTo>
                  <a:pt x="799261" y="632282"/>
                </a:lnTo>
                <a:lnTo>
                  <a:pt x="800392" y="629348"/>
                </a:lnTo>
                <a:lnTo>
                  <a:pt x="802005" y="626617"/>
                </a:lnTo>
                <a:lnTo>
                  <a:pt x="804024" y="624192"/>
                </a:lnTo>
                <a:lnTo>
                  <a:pt x="808050" y="619340"/>
                </a:lnTo>
                <a:lnTo>
                  <a:pt x="811949" y="614413"/>
                </a:lnTo>
                <a:lnTo>
                  <a:pt x="815682" y="609422"/>
                </a:lnTo>
                <a:lnTo>
                  <a:pt x="816648" y="608139"/>
                </a:lnTo>
                <a:lnTo>
                  <a:pt x="817714" y="606932"/>
                </a:lnTo>
                <a:lnTo>
                  <a:pt x="818883" y="605815"/>
                </a:lnTo>
                <a:lnTo>
                  <a:pt x="984237" y="448297"/>
                </a:lnTo>
                <a:lnTo>
                  <a:pt x="985507" y="297954"/>
                </a:lnTo>
                <a:lnTo>
                  <a:pt x="912101" y="286677"/>
                </a:lnTo>
                <a:lnTo>
                  <a:pt x="851877" y="255701"/>
                </a:lnTo>
                <a:lnTo>
                  <a:pt x="842059" y="244724"/>
                </a:lnTo>
                <a:lnTo>
                  <a:pt x="829590" y="231709"/>
                </a:lnTo>
                <a:lnTo>
                  <a:pt x="815668" y="217645"/>
                </a:lnTo>
                <a:lnTo>
                  <a:pt x="801484" y="203517"/>
                </a:lnTo>
                <a:lnTo>
                  <a:pt x="794529" y="196601"/>
                </a:lnTo>
                <a:lnTo>
                  <a:pt x="787881" y="189958"/>
                </a:lnTo>
                <a:lnTo>
                  <a:pt x="781630" y="183656"/>
                </a:lnTo>
                <a:lnTo>
                  <a:pt x="775868" y="177761"/>
                </a:lnTo>
                <a:lnTo>
                  <a:pt x="761708" y="144639"/>
                </a:lnTo>
                <a:lnTo>
                  <a:pt x="762563" y="99691"/>
                </a:lnTo>
                <a:lnTo>
                  <a:pt x="773627" y="49338"/>
                </a:lnTo>
                <a:lnTo>
                  <a:pt x="790092" y="0"/>
                </a:lnTo>
                <a:lnTo>
                  <a:pt x="747275" y="7442"/>
                </a:lnTo>
                <a:lnTo>
                  <a:pt x="709041" y="26823"/>
                </a:lnTo>
                <a:lnTo>
                  <a:pt x="676835" y="52208"/>
                </a:lnTo>
                <a:lnTo>
                  <a:pt x="652106" y="77660"/>
                </a:lnTo>
                <a:lnTo>
                  <a:pt x="645311" y="83369"/>
                </a:lnTo>
                <a:lnTo>
                  <a:pt x="637300" y="86715"/>
                </a:lnTo>
                <a:lnTo>
                  <a:pt x="628662" y="87547"/>
                </a:lnTo>
                <a:lnTo>
                  <a:pt x="619988" y="85712"/>
                </a:lnTo>
                <a:lnTo>
                  <a:pt x="605412" y="80370"/>
                </a:lnTo>
                <a:lnTo>
                  <a:pt x="590570" y="75455"/>
                </a:lnTo>
                <a:lnTo>
                  <a:pt x="575474" y="70976"/>
                </a:lnTo>
                <a:lnTo>
                  <a:pt x="560133" y="66941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2825" y="7191372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79" h="513079">
                <a:moveTo>
                  <a:pt x="512838" y="256425"/>
                </a:moveTo>
                <a:lnTo>
                  <a:pt x="508707" y="302517"/>
                </a:lnTo>
                <a:lnTo>
                  <a:pt x="496797" y="345900"/>
                </a:lnTo>
                <a:lnTo>
                  <a:pt x="477831" y="385847"/>
                </a:lnTo>
                <a:lnTo>
                  <a:pt x="452535" y="421636"/>
                </a:lnTo>
                <a:lnTo>
                  <a:pt x="421631" y="452542"/>
                </a:lnTo>
                <a:lnTo>
                  <a:pt x="385844" y="477841"/>
                </a:lnTo>
                <a:lnTo>
                  <a:pt x="345898" y="496808"/>
                </a:lnTo>
                <a:lnTo>
                  <a:pt x="302517" y="508719"/>
                </a:lnTo>
                <a:lnTo>
                  <a:pt x="256425" y="512851"/>
                </a:lnTo>
                <a:lnTo>
                  <a:pt x="210330" y="508719"/>
                </a:lnTo>
                <a:lnTo>
                  <a:pt x="166946" y="496808"/>
                </a:lnTo>
                <a:lnTo>
                  <a:pt x="126998" y="477841"/>
                </a:lnTo>
                <a:lnTo>
                  <a:pt x="91209" y="452542"/>
                </a:lnTo>
                <a:lnTo>
                  <a:pt x="60304" y="421636"/>
                </a:lnTo>
                <a:lnTo>
                  <a:pt x="35007" y="385847"/>
                </a:lnTo>
                <a:lnTo>
                  <a:pt x="16041" y="345900"/>
                </a:lnTo>
                <a:lnTo>
                  <a:pt x="4131" y="302517"/>
                </a:lnTo>
                <a:lnTo>
                  <a:pt x="0" y="256425"/>
                </a:lnTo>
                <a:lnTo>
                  <a:pt x="4131" y="210333"/>
                </a:lnTo>
                <a:lnTo>
                  <a:pt x="16041" y="166951"/>
                </a:lnTo>
                <a:lnTo>
                  <a:pt x="35007" y="127003"/>
                </a:lnTo>
                <a:lnTo>
                  <a:pt x="60304" y="91214"/>
                </a:lnTo>
                <a:lnTo>
                  <a:pt x="91209" y="60308"/>
                </a:lnTo>
                <a:lnTo>
                  <a:pt x="126998" y="35010"/>
                </a:lnTo>
                <a:lnTo>
                  <a:pt x="166946" y="16042"/>
                </a:lnTo>
                <a:lnTo>
                  <a:pt x="210330" y="4131"/>
                </a:lnTo>
                <a:lnTo>
                  <a:pt x="256425" y="0"/>
                </a:lnTo>
                <a:lnTo>
                  <a:pt x="302517" y="4131"/>
                </a:lnTo>
                <a:lnTo>
                  <a:pt x="345898" y="16042"/>
                </a:lnTo>
                <a:lnTo>
                  <a:pt x="385844" y="35010"/>
                </a:lnTo>
                <a:lnTo>
                  <a:pt x="421631" y="60308"/>
                </a:lnTo>
                <a:lnTo>
                  <a:pt x="452535" y="91214"/>
                </a:lnTo>
                <a:lnTo>
                  <a:pt x="477831" y="127003"/>
                </a:lnTo>
                <a:lnTo>
                  <a:pt x="496797" y="166951"/>
                </a:lnTo>
                <a:lnTo>
                  <a:pt x="508707" y="210333"/>
                </a:lnTo>
                <a:lnTo>
                  <a:pt x="512838" y="256425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9865" y="7281442"/>
            <a:ext cx="179070" cy="323215"/>
          </a:xfrm>
          <a:custGeom>
            <a:avLst/>
            <a:gdLst/>
            <a:ahLst/>
            <a:cxnLst/>
            <a:rect l="l" t="t" r="r" b="b"/>
            <a:pathLst>
              <a:path w="179070" h="323215">
                <a:moveTo>
                  <a:pt x="46901" y="204190"/>
                </a:moveTo>
                <a:lnTo>
                  <a:pt x="0" y="216281"/>
                </a:lnTo>
                <a:lnTo>
                  <a:pt x="3520" y="229084"/>
                </a:lnTo>
                <a:lnTo>
                  <a:pt x="8269" y="241168"/>
                </a:lnTo>
                <a:lnTo>
                  <a:pt x="33765" y="272359"/>
                </a:lnTo>
                <a:lnTo>
                  <a:pt x="74129" y="286448"/>
                </a:lnTo>
                <a:lnTo>
                  <a:pt x="74129" y="322694"/>
                </a:lnTo>
                <a:lnTo>
                  <a:pt x="104444" y="322694"/>
                </a:lnTo>
                <a:lnTo>
                  <a:pt x="104444" y="286778"/>
                </a:lnTo>
                <a:lnTo>
                  <a:pt x="110540" y="285546"/>
                </a:lnTo>
                <a:lnTo>
                  <a:pt x="151755" y="269005"/>
                </a:lnTo>
                <a:lnTo>
                  <a:pt x="171171" y="243789"/>
                </a:lnTo>
                <a:lnTo>
                  <a:pt x="89395" y="243776"/>
                </a:lnTo>
                <a:lnTo>
                  <a:pt x="75712" y="241901"/>
                </a:lnTo>
                <a:lnTo>
                  <a:pt x="48793" y="211518"/>
                </a:lnTo>
                <a:lnTo>
                  <a:pt x="47955" y="207975"/>
                </a:lnTo>
                <a:lnTo>
                  <a:pt x="46901" y="204190"/>
                </a:lnTo>
                <a:close/>
              </a:path>
              <a:path w="179070" h="323215">
                <a:moveTo>
                  <a:pt x="104368" y="0"/>
                </a:moveTo>
                <a:lnTo>
                  <a:pt x="74079" y="0"/>
                </a:lnTo>
                <a:lnTo>
                  <a:pt x="74079" y="28003"/>
                </a:lnTo>
                <a:lnTo>
                  <a:pt x="69761" y="28803"/>
                </a:lnTo>
                <a:lnTo>
                  <a:pt x="23393" y="55483"/>
                </a:lnTo>
                <a:lnTo>
                  <a:pt x="8839" y="98767"/>
                </a:lnTo>
                <a:lnTo>
                  <a:pt x="8881" y="103454"/>
                </a:lnTo>
                <a:lnTo>
                  <a:pt x="19051" y="141690"/>
                </a:lnTo>
                <a:lnTo>
                  <a:pt x="51240" y="168512"/>
                </a:lnTo>
                <a:lnTo>
                  <a:pt x="101334" y="189290"/>
                </a:lnTo>
                <a:lnTo>
                  <a:pt x="110578" y="193128"/>
                </a:lnTo>
                <a:lnTo>
                  <a:pt x="117399" y="197304"/>
                </a:lnTo>
                <a:lnTo>
                  <a:pt x="121904" y="202893"/>
                </a:lnTo>
                <a:lnTo>
                  <a:pt x="124241" y="209718"/>
                </a:lnTo>
                <a:lnTo>
                  <a:pt x="124561" y="217601"/>
                </a:lnTo>
                <a:lnTo>
                  <a:pt x="122951" y="226097"/>
                </a:lnTo>
                <a:lnTo>
                  <a:pt x="94589" y="243789"/>
                </a:lnTo>
                <a:lnTo>
                  <a:pt x="171178" y="243776"/>
                </a:lnTo>
                <a:lnTo>
                  <a:pt x="171615" y="243039"/>
                </a:lnTo>
                <a:lnTo>
                  <a:pt x="175890" y="231156"/>
                </a:lnTo>
                <a:lnTo>
                  <a:pt x="178239" y="218998"/>
                </a:lnTo>
                <a:lnTo>
                  <a:pt x="178696" y="206631"/>
                </a:lnTo>
                <a:lnTo>
                  <a:pt x="177292" y="194119"/>
                </a:lnTo>
                <a:lnTo>
                  <a:pt x="156803" y="156348"/>
                </a:lnTo>
                <a:lnTo>
                  <a:pt x="122350" y="136996"/>
                </a:lnTo>
                <a:lnTo>
                  <a:pt x="99568" y="127952"/>
                </a:lnTo>
                <a:lnTo>
                  <a:pt x="92719" y="125107"/>
                </a:lnTo>
                <a:lnTo>
                  <a:pt x="61404" y="92407"/>
                </a:lnTo>
                <a:lnTo>
                  <a:pt x="64716" y="82115"/>
                </a:lnTo>
                <a:lnTo>
                  <a:pt x="71689" y="73875"/>
                </a:lnTo>
                <a:lnTo>
                  <a:pt x="81635" y="68986"/>
                </a:lnTo>
                <a:lnTo>
                  <a:pt x="90274" y="67824"/>
                </a:lnTo>
                <a:lnTo>
                  <a:pt x="163714" y="67824"/>
                </a:lnTo>
                <a:lnTo>
                  <a:pt x="160567" y="62072"/>
                </a:lnTo>
                <a:lnTo>
                  <a:pt x="132614" y="36177"/>
                </a:lnTo>
                <a:lnTo>
                  <a:pt x="104368" y="28041"/>
                </a:lnTo>
                <a:lnTo>
                  <a:pt x="104368" y="0"/>
                </a:lnTo>
                <a:close/>
              </a:path>
              <a:path w="179070" h="323215">
                <a:moveTo>
                  <a:pt x="163714" y="67824"/>
                </a:moveTo>
                <a:lnTo>
                  <a:pt x="90274" y="67824"/>
                </a:lnTo>
                <a:lnTo>
                  <a:pt x="98410" y="68770"/>
                </a:lnTo>
                <a:lnTo>
                  <a:pt x="106001" y="71868"/>
                </a:lnTo>
                <a:lnTo>
                  <a:pt x="127736" y="101092"/>
                </a:lnTo>
                <a:lnTo>
                  <a:pt x="128803" y="103581"/>
                </a:lnTo>
                <a:lnTo>
                  <a:pt x="170815" y="86220"/>
                </a:lnTo>
                <a:lnTo>
                  <a:pt x="169004" y="79341"/>
                </a:lnTo>
                <a:lnTo>
                  <a:pt x="165301" y="70726"/>
                </a:lnTo>
                <a:lnTo>
                  <a:pt x="163714" y="67824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1700" y="68135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2080" y="4388274"/>
            <a:ext cx="3227070" cy="508634"/>
          </a:xfrm>
          <a:custGeom>
            <a:avLst/>
            <a:gdLst/>
            <a:ahLst/>
            <a:cxnLst/>
            <a:rect l="l" t="t" r="r" b="b"/>
            <a:pathLst>
              <a:path w="3227070" h="508635">
                <a:moveTo>
                  <a:pt x="0" y="321957"/>
                </a:moveTo>
                <a:lnTo>
                  <a:pt x="232613" y="321957"/>
                </a:lnTo>
                <a:lnTo>
                  <a:pt x="481799" y="79032"/>
                </a:lnTo>
                <a:lnTo>
                  <a:pt x="762139" y="508139"/>
                </a:lnTo>
                <a:lnTo>
                  <a:pt x="1151509" y="261975"/>
                </a:lnTo>
                <a:lnTo>
                  <a:pt x="1369555" y="410946"/>
                </a:lnTo>
                <a:lnTo>
                  <a:pt x="1758911" y="142252"/>
                </a:lnTo>
                <a:lnTo>
                  <a:pt x="2039251" y="321957"/>
                </a:lnTo>
                <a:lnTo>
                  <a:pt x="2553208" y="0"/>
                </a:lnTo>
                <a:lnTo>
                  <a:pt x="2864700" y="358546"/>
                </a:lnTo>
                <a:lnTo>
                  <a:pt x="3226600" y="358546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3925" y="3978277"/>
            <a:ext cx="1456690" cy="1461770"/>
          </a:xfrm>
          <a:custGeom>
            <a:avLst/>
            <a:gdLst/>
            <a:ahLst/>
            <a:cxnLst/>
            <a:rect l="l" t="t" r="r" b="b"/>
            <a:pathLst>
              <a:path w="1456689" h="1461770">
                <a:moveTo>
                  <a:pt x="1456283" y="730859"/>
                </a:moveTo>
                <a:lnTo>
                  <a:pt x="1454734" y="682805"/>
                </a:lnTo>
                <a:lnTo>
                  <a:pt x="1450152" y="635580"/>
                </a:lnTo>
                <a:lnTo>
                  <a:pt x="1442632" y="589282"/>
                </a:lnTo>
                <a:lnTo>
                  <a:pt x="1432270" y="544007"/>
                </a:lnTo>
                <a:lnTo>
                  <a:pt x="1419162" y="499850"/>
                </a:lnTo>
                <a:lnTo>
                  <a:pt x="1403405" y="456909"/>
                </a:lnTo>
                <a:lnTo>
                  <a:pt x="1385093" y="415279"/>
                </a:lnTo>
                <a:lnTo>
                  <a:pt x="1364324" y="375057"/>
                </a:lnTo>
                <a:lnTo>
                  <a:pt x="1341193" y="336340"/>
                </a:lnTo>
                <a:lnTo>
                  <a:pt x="1315795" y="299222"/>
                </a:lnTo>
                <a:lnTo>
                  <a:pt x="1288227" y="263802"/>
                </a:lnTo>
                <a:lnTo>
                  <a:pt x="1258586" y="230174"/>
                </a:lnTo>
                <a:lnTo>
                  <a:pt x="1226965" y="198436"/>
                </a:lnTo>
                <a:lnTo>
                  <a:pt x="1193463" y="168683"/>
                </a:lnTo>
                <a:lnTo>
                  <a:pt x="1158174" y="141013"/>
                </a:lnTo>
                <a:lnTo>
                  <a:pt x="1121195" y="115520"/>
                </a:lnTo>
                <a:lnTo>
                  <a:pt x="1082621" y="92302"/>
                </a:lnTo>
                <a:lnTo>
                  <a:pt x="1042549" y="71455"/>
                </a:lnTo>
                <a:lnTo>
                  <a:pt x="1001074" y="53075"/>
                </a:lnTo>
                <a:lnTo>
                  <a:pt x="958292" y="37259"/>
                </a:lnTo>
                <a:lnTo>
                  <a:pt x="914300" y="24102"/>
                </a:lnTo>
                <a:lnTo>
                  <a:pt x="869192" y="13702"/>
                </a:lnTo>
                <a:lnTo>
                  <a:pt x="823066" y="6154"/>
                </a:lnTo>
                <a:lnTo>
                  <a:pt x="776017" y="1554"/>
                </a:lnTo>
                <a:lnTo>
                  <a:pt x="728141" y="0"/>
                </a:lnTo>
                <a:lnTo>
                  <a:pt x="680265" y="1554"/>
                </a:lnTo>
                <a:lnTo>
                  <a:pt x="633216" y="6154"/>
                </a:lnTo>
                <a:lnTo>
                  <a:pt x="587090" y="13702"/>
                </a:lnTo>
                <a:lnTo>
                  <a:pt x="541983" y="24102"/>
                </a:lnTo>
                <a:lnTo>
                  <a:pt x="497991" y="37259"/>
                </a:lnTo>
                <a:lnTo>
                  <a:pt x="455209" y="53075"/>
                </a:lnTo>
                <a:lnTo>
                  <a:pt x="413734" y="71455"/>
                </a:lnTo>
                <a:lnTo>
                  <a:pt x="373662" y="92302"/>
                </a:lnTo>
                <a:lnTo>
                  <a:pt x="335088" y="115520"/>
                </a:lnTo>
                <a:lnTo>
                  <a:pt x="298109" y="141013"/>
                </a:lnTo>
                <a:lnTo>
                  <a:pt x="262820" y="168683"/>
                </a:lnTo>
                <a:lnTo>
                  <a:pt x="229317" y="198436"/>
                </a:lnTo>
                <a:lnTo>
                  <a:pt x="197697" y="230174"/>
                </a:lnTo>
                <a:lnTo>
                  <a:pt x="168055" y="263802"/>
                </a:lnTo>
                <a:lnTo>
                  <a:pt x="140488" y="299222"/>
                </a:lnTo>
                <a:lnTo>
                  <a:pt x="115090" y="336340"/>
                </a:lnTo>
                <a:lnTo>
                  <a:pt x="91959" y="375057"/>
                </a:lnTo>
                <a:lnTo>
                  <a:pt x="71189" y="415279"/>
                </a:lnTo>
                <a:lnTo>
                  <a:pt x="52878" y="456909"/>
                </a:lnTo>
                <a:lnTo>
                  <a:pt x="37120" y="499850"/>
                </a:lnTo>
                <a:lnTo>
                  <a:pt x="24013" y="544007"/>
                </a:lnTo>
                <a:lnTo>
                  <a:pt x="13651" y="589282"/>
                </a:lnTo>
                <a:lnTo>
                  <a:pt x="6131" y="635580"/>
                </a:lnTo>
                <a:lnTo>
                  <a:pt x="1548" y="682805"/>
                </a:lnTo>
                <a:lnTo>
                  <a:pt x="0" y="730859"/>
                </a:lnTo>
                <a:lnTo>
                  <a:pt x="1548" y="778913"/>
                </a:lnTo>
                <a:lnTo>
                  <a:pt x="6131" y="826138"/>
                </a:lnTo>
                <a:lnTo>
                  <a:pt x="13651" y="872436"/>
                </a:lnTo>
                <a:lnTo>
                  <a:pt x="24013" y="917711"/>
                </a:lnTo>
                <a:lnTo>
                  <a:pt x="37120" y="961868"/>
                </a:lnTo>
                <a:lnTo>
                  <a:pt x="52878" y="1004809"/>
                </a:lnTo>
                <a:lnTo>
                  <a:pt x="71189" y="1046439"/>
                </a:lnTo>
                <a:lnTo>
                  <a:pt x="91959" y="1086661"/>
                </a:lnTo>
                <a:lnTo>
                  <a:pt x="115090" y="1125379"/>
                </a:lnTo>
                <a:lnTo>
                  <a:pt x="140488" y="1162496"/>
                </a:lnTo>
                <a:lnTo>
                  <a:pt x="168055" y="1197917"/>
                </a:lnTo>
                <a:lnTo>
                  <a:pt x="197697" y="1231544"/>
                </a:lnTo>
                <a:lnTo>
                  <a:pt x="229317" y="1263282"/>
                </a:lnTo>
                <a:lnTo>
                  <a:pt x="262820" y="1293035"/>
                </a:lnTo>
                <a:lnTo>
                  <a:pt x="298109" y="1320706"/>
                </a:lnTo>
                <a:lnTo>
                  <a:pt x="335088" y="1346198"/>
                </a:lnTo>
                <a:lnTo>
                  <a:pt x="373662" y="1369416"/>
                </a:lnTo>
                <a:lnTo>
                  <a:pt x="413734" y="1390263"/>
                </a:lnTo>
                <a:lnTo>
                  <a:pt x="455209" y="1408643"/>
                </a:lnTo>
                <a:lnTo>
                  <a:pt x="497991" y="1424459"/>
                </a:lnTo>
                <a:lnTo>
                  <a:pt x="541983" y="1437616"/>
                </a:lnTo>
                <a:lnTo>
                  <a:pt x="587090" y="1448016"/>
                </a:lnTo>
                <a:lnTo>
                  <a:pt x="633216" y="1455565"/>
                </a:lnTo>
                <a:lnTo>
                  <a:pt x="680265" y="1460164"/>
                </a:lnTo>
                <a:lnTo>
                  <a:pt x="728141" y="1461719"/>
                </a:lnTo>
                <a:lnTo>
                  <a:pt x="776017" y="1460164"/>
                </a:lnTo>
                <a:lnTo>
                  <a:pt x="823066" y="1455565"/>
                </a:lnTo>
                <a:lnTo>
                  <a:pt x="869192" y="1448016"/>
                </a:lnTo>
                <a:lnTo>
                  <a:pt x="914300" y="1437616"/>
                </a:lnTo>
                <a:lnTo>
                  <a:pt x="958292" y="1424459"/>
                </a:lnTo>
                <a:lnTo>
                  <a:pt x="1001074" y="1408643"/>
                </a:lnTo>
                <a:lnTo>
                  <a:pt x="1042549" y="1390263"/>
                </a:lnTo>
                <a:lnTo>
                  <a:pt x="1082621" y="1369416"/>
                </a:lnTo>
                <a:lnTo>
                  <a:pt x="1121195" y="1346198"/>
                </a:lnTo>
                <a:lnTo>
                  <a:pt x="1158174" y="1320706"/>
                </a:lnTo>
                <a:lnTo>
                  <a:pt x="1193463" y="1293035"/>
                </a:lnTo>
                <a:lnTo>
                  <a:pt x="1226965" y="1263282"/>
                </a:lnTo>
                <a:lnTo>
                  <a:pt x="1258586" y="1231544"/>
                </a:lnTo>
                <a:lnTo>
                  <a:pt x="1288227" y="1197917"/>
                </a:lnTo>
                <a:lnTo>
                  <a:pt x="1315795" y="1162496"/>
                </a:lnTo>
                <a:lnTo>
                  <a:pt x="1341193" y="1125379"/>
                </a:lnTo>
                <a:lnTo>
                  <a:pt x="1364324" y="1086661"/>
                </a:lnTo>
                <a:lnTo>
                  <a:pt x="1385093" y="1046439"/>
                </a:lnTo>
                <a:lnTo>
                  <a:pt x="1403405" y="1004809"/>
                </a:lnTo>
                <a:lnTo>
                  <a:pt x="1419162" y="961868"/>
                </a:lnTo>
                <a:lnTo>
                  <a:pt x="1432270" y="917711"/>
                </a:lnTo>
                <a:lnTo>
                  <a:pt x="1442632" y="872436"/>
                </a:lnTo>
                <a:lnTo>
                  <a:pt x="1450152" y="826138"/>
                </a:lnTo>
                <a:lnTo>
                  <a:pt x="1454734" y="778913"/>
                </a:lnTo>
                <a:lnTo>
                  <a:pt x="1456283" y="730859"/>
                </a:lnTo>
                <a:close/>
              </a:path>
            </a:pathLst>
          </a:custGeom>
          <a:ln w="31749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50618" y="4045600"/>
            <a:ext cx="1394460" cy="1399540"/>
          </a:xfrm>
          <a:custGeom>
            <a:avLst/>
            <a:gdLst/>
            <a:ahLst/>
            <a:cxnLst/>
            <a:rect l="l" t="t" r="r" b="b"/>
            <a:pathLst>
              <a:path w="1394459" h="1399539">
                <a:moveTo>
                  <a:pt x="1394320" y="699757"/>
                </a:moveTo>
                <a:lnTo>
                  <a:pt x="1392712" y="651846"/>
                </a:lnTo>
                <a:lnTo>
                  <a:pt x="1387956" y="604802"/>
                </a:lnTo>
                <a:lnTo>
                  <a:pt x="1380157" y="558729"/>
                </a:lnTo>
                <a:lnTo>
                  <a:pt x="1369418" y="513731"/>
                </a:lnTo>
                <a:lnTo>
                  <a:pt x="1355843" y="469912"/>
                </a:lnTo>
                <a:lnTo>
                  <a:pt x="1339536" y="427376"/>
                </a:lnTo>
                <a:lnTo>
                  <a:pt x="1320600" y="386228"/>
                </a:lnTo>
                <a:lnTo>
                  <a:pt x="1299140" y="346572"/>
                </a:lnTo>
                <a:lnTo>
                  <a:pt x="1275260" y="308512"/>
                </a:lnTo>
                <a:lnTo>
                  <a:pt x="1249062" y="272152"/>
                </a:lnTo>
                <a:lnTo>
                  <a:pt x="1220652" y="237597"/>
                </a:lnTo>
                <a:lnTo>
                  <a:pt x="1190132" y="204951"/>
                </a:lnTo>
                <a:lnTo>
                  <a:pt x="1157607" y="174317"/>
                </a:lnTo>
                <a:lnTo>
                  <a:pt x="1123181" y="145800"/>
                </a:lnTo>
                <a:lnTo>
                  <a:pt x="1086956" y="119505"/>
                </a:lnTo>
                <a:lnTo>
                  <a:pt x="1049038" y="95535"/>
                </a:lnTo>
                <a:lnTo>
                  <a:pt x="1009529" y="73995"/>
                </a:lnTo>
                <a:lnTo>
                  <a:pt x="968534" y="54989"/>
                </a:lnTo>
                <a:lnTo>
                  <a:pt x="926157" y="38621"/>
                </a:lnTo>
                <a:lnTo>
                  <a:pt x="882501" y="24995"/>
                </a:lnTo>
                <a:lnTo>
                  <a:pt x="837670" y="14216"/>
                </a:lnTo>
                <a:lnTo>
                  <a:pt x="791768" y="6387"/>
                </a:lnTo>
                <a:lnTo>
                  <a:pt x="744899" y="1614"/>
                </a:lnTo>
                <a:lnTo>
                  <a:pt x="697166" y="0"/>
                </a:lnTo>
                <a:lnTo>
                  <a:pt x="649435" y="1614"/>
                </a:lnTo>
                <a:lnTo>
                  <a:pt x="602566" y="6387"/>
                </a:lnTo>
                <a:lnTo>
                  <a:pt x="556665" y="14216"/>
                </a:lnTo>
                <a:lnTo>
                  <a:pt x="511834" y="24995"/>
                </a:lnTo>
                <a:lnTo>
                  <a:pt x="468178" y="38621"/>
                </a:lnTo>
                <a:lnTo>
                  <a:pt x="425801" y="54989"/>
                </a:lnTo>
                <a:lnTo>
                  <a:pt x="384806" y="73995"/>
                </a:lnTo>
                <a:lnTo>
                  <a:pt x="345297" y="95535"/>
                </a:lnTo>
                <a:lnTo>
                  <a:pt x="307377" y="119505"/>
                </a:lnTo>
                <a:lnTo>
                  <a:pt x="271152" y="145800"/>
                </a:lnTo>
                <a:lnTo>
                  <a:pt x="236724" y="174317"/>
                </a:lnTo>
                <a:lnTo>
                  <a:pt x="204198" y="204951"/>
                </a:lnTo>
                <a:lnTo>
                  <a:pt x="173677" y="237597"/>
                </a:lnTo>
                <a:lnTo>
                  <a:pt x="145265" y="272152"/>
                </a:lnTo>
                <a:lnTo>
                  <a:pt x="119067" y="308512"/>
                </a:lnTo>
                <a:lnTo>
                  <a:pt x="95185" y="346572"/>
                </a:lnTo>
                <a:lnTo>
                  <a:pt x="73724" y="386228"/>
                </a:lnTo>
                <a:lnTo>
                  <a:pt x="54787" y="427376"/>
                </a:lnTo>
                <a:lnTo>
                  <a:pt x="38479" y="469912"/>
                </a:lnTo>
                <a:lnTo>
                  <a:pt x="24904" y="513731"/>
                </a:lnTo>
                <a:lnTo>
                  <a:pt x="14164" y="558729"/>
                </a:lnTo>
                <a:lnTo>
                  <a:pt x="6364" y="604802"/>
                </a:lnTo>
                <a:lnTo>
                  <a:pt x="1608" y="651846"/>
                </a:lnTo>
                <a:lnTo>
                  <a:pt x="0" y="699757"/>
                </a:lnTo>
                <a:lnTo>
                  <a:pt x="1608" y="747669"/>
                </a:lnTo>
                <a:lnTo>
                  <a:pt x="6364" y="794714"/>
                </a:lnTo>
                <a:lnTo>
                  <a:pt x="14164" y="840789"/>
                </a:lnTo>
                <a:lnTo>
                  <a:pt x="24904" y="885788"/>
                </a:lnTo>
                <a:lnTo>
                  <a:pt x="38479" y="929608"/>
                </a:lnTo>
                <a:lnTo>
                  <a:pt x="54787" y="972145"/>
                </a:lnTo>
                <a:lnTo>
                  <a:pt x="73724" y="1013294"/>
                </a:lnTo>
                <a:lnTo>
                  <a:pt x="95185" y="1052950"/>
                </a:lnTo>
                <a:lnTo>
                  <a:pt x="119067" y="1091011"/>
                </a:lnTo>
                <a:lnTo>
                  <a:pt x="145265" y="1127371"/>
                </a:lnTo>
                <a:lnTo>
                  <a:pt x="173677" y="1161927"/>
                </a:lnTo>
                <a:lnTo>
                  <a:pt x="204198" y="1194574"/>
                </a:lnTo>
                <a:lnTo>
                  <a:pt x="236724" y="1225208"/>
                </a:lnTo>
                <a:lnTo>
                  <a:pt x="271152" y="1253725"/>
                </a:lnTo>
                <a:lnTo>
                  <a:pt x="307377" y="1280021"/>
                </a:lnTo>
                <a:lnTo>
                  <a:pt x="345297" y="1303991"/>
                </a:lnTo>
                <a:lnTo>
                  <a:pt x="384806" y="1325531"/>
                </a:lnTo>
                <a:lnTo>
                  <a:pt x="425801" y="1344537"/>
                </a:lnTo>
                <a:lnTo>
                  <a:pt x="468178" y="1360906"/>
                </a:lnTo>
                <a:lnTo>
                  <a:pt x="511834" y="1374531"/>
                </a:lnTo>
                <a:lnTo>
                  <a:pt x="556665" y="1385311"/>
                </a:lnTo>
                <a:lnTo>
                  <a:pt x="602566" y="1393139"/>
                </a:lnTo>
                <a:lnTo>
                  <a:pt x="649435" y="1397912"/>
                </a:lnTo>
                <a:lnTo>
                  <a:pt x="697166" y="1399527"/>
                </a:lnTo>
                <a:lnTo>
                  <a:pt x="744899" y="1397912"/>
                </a:lnTo>
                <a:lnTo>
                  <a:pt x="791768" y="1393139"/>
                </a:lnTo>
                <a:lnTo>
                  <a:pt x="837670" y="1385311"/>
                </a:lnTo>
                <a:lnTo>
                  <a:pt x="882501" y="1374531"/>
                </a:lnTo>
                <a:lnTo>
                  <a:pt x="926157" y="1360906"/>
                </a:lnTo>
                <a:lnTo>
                  <a:pt x="968534" y="1344537"/>
                </a:lnTo>
                <a:lnTo>
                  <a:pt x="1009529" y="1325531"/>
                </a:lnTo>
                <a:lnTo>
                  <a:pt x="1049038" y="1303991"/>
                </a:lnTo>
                <a:lnTo>
                  <a:pt x="1086956" y="1280021"/>
                </a:lnTo>
                <a:lnTo>
                  <a:pt x="1123181" y="1253725"/>
                </a:lnTo>
                <a:lnTo>
                  <a:pt x="1157607" y="1225208"/>
                </a:lnTo>
                <a:lnTo>
                  <a:pt x="1190132" y="1194574"/>
                </a:lnTo>
                <a:lnTo>
                  <a:pt x="1220652" y="1161927"/>
                </a:lnTo>
                <a:lnTo>
                  <a:pt x="1249062" y="1127371"/>
                </a:lnTo>
                <a:lnTo>
                  <a:pt x="1275260" y="1091011"/>
                </a:lnTo>
                <a:lnTo>
                  <a:pt x="1299140" y="1052950"/>
                </a:lnTo>
                <a:lnTo>
                  <a:pt x="1320600" y="1013294"/>
                </a:lnTo>
                <a:lnTo>
                  <a:pt x="1339536" y="972145"/>
                </a:lnTo>
                <a:lnTo>
                  <a:pt x="1355843" y="929608"/>
                </a:lnTo>
                <a:lnTo>
                  <a:pt x="1369418" y="885788"/>
                </a:lnTo>
                <a:lnTo>
                  <a:pt x="1380157" y="840789"/>
                </a:lnTo>
                <a:lnTo>
                  <a:pt x="1387956" y="794714"/>
                </a:lnTo>
                <a:lnTo>
                  <a:pt x="1392712" y="747669"/>
                </a:lnTo>
                <a:lnTo>
                  <a:pt x="1394320" y="699757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3266" y="4560570"/>
            <a:ext cx="112776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 </a:t>
            </a:r>
            <a:r>
              <a:rPr sz="17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</a:t>
            </a:r>
            <a:r>
              <a:rPr sz="1700" spc="-3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7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32569" y="4560570"/>
            <a:ext cx="102996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4465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7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7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tirement  Savings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02908" y="4172585"/>
            <a:ext cx="179070" cy="323215"/>
          </a:xfrm>
          <a:custGeom>
            <a:avLst/>
            <a:gdLst/>
            <a:ahLst/>
            <a:cxnLst/>
            <a:rect l="l" t="t" r="r" b="b"/>
            <a:pathLst>
              <a:path w="179070" h="323214">
                <a:moveTo>
                  <a:pt x="46901" y="204190"/>
                </a:moveTo>
                <a:lnTo>
                  <a:pt x="0" y="216281"/>
                </a:lnTo>
                <a:lnTo>
                  <a:pt x="3520" y="229084"/>
                </a:lnTo>
                <a:lnTo>
                  <a:pt x="8269" y="241168"/>
                </a:lnTo>
                <a:lnTo>
                  <a:pt x="33765" y="272359"/>
                </a:lnTo>
                <a:lnTo>
                  <a:pt x="74129" y="286448"/>
                </a:lnTo>
                <a:lnTo>
                  <a:pt x="74129" y="322694"/>
                </a:lnTo>
                <a:lnTo>
                  <a:pt x="104444" y="322694"/>
                </a:lnTo>
                <a:lnTo>
                  <a:pt x="104444" y="286778"/>
                </a:lnTo>
                <a:lnTo>
                  <a:pt x="110540" y="285546"/>
                </a:lnTo>
                <a:lnTo>
                  <a:pt x="151755" y="269005"/>
                </a:lnTo>
                <a:lnTo>
                  <a:pt x="171171" y="243789"/>
                </a:lnTo>
                <a:lnTo>
                  <a:pt x="89395" y="243776"/>
                </a:lnTo>
                <a:lnTo>
                  <a:pt x="75712" y="241901"/>
                </a:lnTo>
                <a:lnTo>
                  <a:pt x="48793" y="211518"/>
                </a:lnTo>
                <a:lnTo>
                  <a:pt x="47955" y="207975"/>
                </a:lnTo>
                <a:lnTo>
                  <a:pt x="46901" y="204190"/>
                </a:lnTo>
                <a:close/>
              </a:path>
              <a:path w="179070" h="323214">
                <a:moveTo>
                  <a:pt x="104368" y="0"/>
                </a:moveTo>
                <a:lnTo>
                  <a:pt x="74079" y="0"/>
                </a:lnTo>
                <a:lnTo>
                  <a:pt x="74079" y="28003"/>
                </a:lnTo>
                <a:lnTo>
                  <a:pt x="69761" y="28803"/>
                </a:lnTo>
                <a:lnTo>
                  <a:pt x="23393" y="55483"/>
                </a:lnTo>
                <a:lnTo>
                  <a:pt x="8839" y="98767"/>
                </a:lnTo>
                <a:lnTo>
                  <a:pt x="8881" y="103454"/>
                </a:lnTo>
                <a:lnTo>
                  <a:pt x="19051" y="141690"/>
                </a:lnTo>
                <a:lnTo>
                  <a:pt x="51240" y="168512"/>
                </a:lnTo>
                <a:lnTo>
                  <a:pt x="101334" y="189290"/>
                </a:lnTo>
                <a:lnTo>
                  <a:pt x="110578" y="193128"/>
                </a:lnTo>
                <a:lnTo>
                  <a:pt x="117399" y="197304"/>
                </a:lnTo>
                <a:lnTo>
                  <a:pt x="121904" y="202893"/>
                </a:lnTo>
                <a:lnTo>
                  <a:pt x="124241" y="209718"/>
                </a:lnTo>
                <a:lnTo>
                  <a:pt x="124561" y="217601"/>
                </a:lnTo>
                <a:lnTo>
                  <a:pt x="122951" y="226097"/>
                </a:lnTo>
                <a:lnTo>
                  <a:pt x="94589" y="243789"/>
                </a:lnTo>
                <a:lnTo>
                  <a:pt x="171178" y="243776"/>
                </a:lnTo>
                <a:lnTo>
                  <a:pt x="171615" y="243039"/>
                </a:lnTo>
                <a:lnTo>
                  <a:pt x="175890" y="231156"/>
                </a:lnTo>
                <a:lnTo>
                  <a:pt x="178239" y="218998"/>
                </a:lnTo>
                <a:lnTo>
                  <a:pt x="178696" y="206631"/>
                </a:lnTo>
                <a:lnTo>
                  <a:pt x="177292" y="194119"/>
                </a:lnTo>
                <a:lnTo>
                  <a:pt x="156803" y="156348"/>
                </a:lnTo>
                <a:lnTo>
                  <a:pt x="122350" y="136996"/>
                </a:lnTo>
                <a:lnTo>
                  <a:pt x="99568" y="127952"/>
                </a:lnTo>
                <a:lnTo>
                  <a:pt x="92719" y="125107"/>
                </a:lnTo>
                <a:lnTo>
                  <a:pt x="61404" y="92407"/>
                </a:lnTo>
                <a:lnTo>
                  <a:pt x="64716" y="82115"/>
                </a:lnTo>
                <a:lnTo>
                  <a:pt x="71689" y="73875"/>
                </a:lnTo>
                <a:lnTo>
                  <a:pt x="81635" y="68986"/>
                </a:lnTo>
                <a:lnTo>
                  <a:pt x="90274" y="67824"/>
                </a:lnTo>
                <a:lnTo>
                  <a:pt x="163714" y="67824"/>
                </a:lnTo>
                <a:lnTo>
                  <a:pt x="160567" y="62072"/>
                </a:lnTo>
                <a:lnTo>
                  <a:pt x="132614" y="36177"/>
                </a:lnTo>
                <a:lnTo>
                  <a:pt x="104368" y="28041"/>
                </a:lnTo>
                <a:lnTo>
                  <a:pt x="104368" y="0"/>
                </a:lnTo>
                <a:close/>
              </a:path>
              <a:path w="179070" h="323214">
                <a:moveTo>
                  <a:pt x="163714" y="67824"/>
                </a:moveTo>
                <a:lnTo>
                  <a:pt x="90274" y="67824"/>
                </a:lnTo>
                <a:lnTo>
                  <a:pt x="98410" y="68770"/>
                </a:lnTo>
                <a:lnTo>
                  <a:pt x="106001" y="71868"/>
                </a:lnTo>
                <a:lnTo>
                  <a:pt x="127736" y="101092"/>
                </a:lnTo>
                <a:lnTo>
                  <a:pt x="128803" y="103581"/>
                </a:lnTo>
                <a:lnTo>
                  <a:pt x="170815" y="86220"/>
                </a:lnTo>
                <a:lnTo>
                  <a:pt x="169004" y="79341"/>
                </a:lnTo>
                <a:lnTo>
                  <a:pt x="165301" y="70726"/>
                </a:lnTo>
                <a:lnTo>
                  <a:pt x="163714" y="67824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70119" y="4172585"/>
            <a:ext cx="179070" cy="323215"/>
          </a:xfrm>
          <a:custGeom>
            <a:avLst/>
            <a:gdLst/>
            <a:ahLst/>
            <a:cxnLst/>
            <a:rect l="l" t="t" r="r" b="b"/>
            <a:pathLst>
              <a:path w="179070" h="323214">
                <a:moveTo>
                  <a:pt x="46901" y="204190"/>
                </a:moveTo>
                <a:lnTo>
                  <a:pt x="0" y="216281"/>
                </a:lnTo>
                <a:lnTo>
                  <a:pt x="3520" y="229084"/>
                </a:lnTo>
                <a:lnTo>
                  <a:pt x="8269" y="241168"/>
                </a:lnTo>
                <a:lnTo>
                  <a:pt x="33765" y="272359"/>
                </a:lnTo>
                <a:lnTo>
                  <a:pt x="74129" y="286448"/>
                </a:lnTo>
                <a:lnTo>
                  <a:pt x="74129" y="322694"/>
                </a:lnTo>
                <a:lnTo>
                  <a:pt x="104444" y="322694"/>
                </a:lnTo>
                <a:lnTo>
                  <a:pt x="104444" y="286778"/>
                </a:lnTo>
                <a:lnTo>
                  <a:pt x="110540" y="285546"/>
                </a:lnTo>
                <a:lnTo>
                  <a:pt x="151755" y="269005"/>
                </a:lnTo>
                <a:lnTo>
                  <a:pt x="171171" y="243789"/>
                </a:lnTo>
                <a:lnTo>
                  <a:pt x="89395" y="243776"/>
                </a:lnTo>
                <a:lnTo>
                  <a:pt x="75714" y="241901"/>
                </a:lnTo>
                <a:lnTo>
                  <a:pt x="48793" y="211518"/>
                </a:lnTo>
                <a:lnTo>
                  <a:pt x="47955" y="207975"/>
                </a:lnTo>
                <a:lnTo>
                  <a:pt x="46901" y="204190"/>
                </a:lnTo>
                <a:close/>
              </a:path>
              <a:path w="179070" h="323214">
                <a:moveTo>
                  <a:pt x="104368" y="0"/>
                </a:moveTo>
                <a:lnTo>
                  <a:pt x="74079" y="0"/>
                </a:lnTo>
                <a:lnTo>
                  <a:pt x="74079" y="28003"/>
                </a:lnTo>
                <a:lnTo>
                  <a:pt x="69761" y="28803"/>
                </a:lnTo>
                <a:lnTo>
                  <a:pt x="23393" y="55483"/>
                </a:lnTo>
                <a:lnTo>
                  <a:pt x="8839" y="98767"/>
                </a:lnTo>
                <a:lnTo>
                  <a:pt x="8881" y="103454"/>
                </a:lnTo>
                <a:lnTo>
                  <a:pt x="19056" y="141690"/>
                </a:lnTo>
                <a:lnTo>
                  <a:pt x="51240" y="168512"/>
                </a:lnTo>
                <a:lnTo>
                  <a:pt x="101334" y="189290"/>
                </a:lnTo>
                <a:lnTo>
                  <a:pt x="110578" y="193128"/>
                </a:lnTo>
                <a:lnTo>
                  <a:pt x="117399" y="197304"/>
                </a:lnTo>
                <a:lnTo>
                  <a:pt x="121904" y="202893"/>
                </a:lnTo>
                <a:lnTo>
                  <a:pt x="124241" y="209718"/>
                </a:lnTo>
                <a:lnTo>
                  <a:pt x="124561" y="217601"/>
                </a:lnTo>
                <a:lnTo>
                  <a:pt x="122951" y="226097"/>
                </a:lnTo>
                <a:lnTo>
                  <a:pt x="94589" y="243789"/>
                </a:lnTo>
                <a:lnTo>
                  <a:pt x="171178" y="243776"/>
                </a:lnTo>
                <a:lnTo>
                  <a:pt x="171615" y="243039"/>
                </a:lnTo>
                <a:lnTo>
                  <a:pt x="175890" y="231156"/>
                </a:lnTo>
                <a:lnTo>
                  <a:pt x="178239" y="218998"/>
                </a:lnTo>
                <a:lnTo>
                  <a:pt x="178696" y="206631"/>
                </a:lnTo>
                <a:lnTo>
                  <a:pt x="177291" y="194119"/>
                </a:lnTo>
                <a:lnTo>
                  <a:pt x="156803" y="156348"/>
                </a:lnTo>
                <a:lnTo>
                  <a:pt x="122350" y="136996"/>
                </a:lnTo>
                <a:lnTo>
                  <a:pt x="99567" y="127952"/>
                </a:lnTo>
                <a:lnTo>
                  <a:pt x="92719" y="125107"/>
                </a:lnTo>
                <a:lnTo>
                  <a:pt x="61404" y="92407"/>
                </a:lnTo>
                <a:lnTo>
                  <a:pt x="64716" y="82115"/>
                </a:lnTo>
                <a:lnTo>
                  <a:pt x="71689" y="73875"/>
                </a:lnTo>
                <a:lnTo>
                  <a:pt x="81635" y="68986"/>
                </a:lnTo>
                <a:lnTo>
                  <a:pt x="90280" y="67824"/>
                </a:lnTo>
                <a:lnTo>
                  <a:pt x="163715" y="67824"/>
                </a:lnTo>
                <a:lnTo>
                  <a:pt x="160567" y="62072"/>
                </a:lnTo>
                <a:lnTo>
                  <a:pt x="132614" y="36177"/>
                </a:lnTo>
                <a:lnTo>
                  <a:pt x="104368" y="28041"/>
                </a:lnTo>
                <a:lnTo>
                  <a:pt x="104368" y="0"/>
                </a:lnTo>
                <a:close/>
              </a:path>
              <a:path w="179070" h="323214">
                <a:moveTo>
                  <a:pt x="163715" y="67824"/>
                </a:moveTo>
                <a:lnTo>
                  <a:pt x="90280" y="67824"/>
                </a:lnTo>
                <a:lnTo>
                  <a:pt x="98415" y="68770"/>
                </a:lnTo>
                <a:lnTo>
                  <a:pt x="106002" y="71868"/>
                </a:lnTo>
                <a:lnTo>
                  <a:pt x="127736" y="101092"/>
                </a:lnTo>
                <a:lnTo>
                  <a:pt x="128803" y="103581"/>
                </a:lnTo>
                <a:lnTo>
                  <a:pt x="170827" y="86220"/>
                </a:lnTo>
                <a:lnTo>
                  <a:pt x="169009" y="79341"/>
                </a:lnTo>
                <a:lnTo>
                  <a:pt x="165303" y="70726"/>
                </a:lnTo>
                <a:lnTo>
                  <a:pt x="163715" y="67824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91C27072-46F0-7E4E-B334-2F17506061B8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2294887"/>
            <a:ext cx="8571230" cy="38227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30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lessen the impact of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volatility 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30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100" marR="1056640" indent="-330200">
              <a:lnSpc>
                <a:spcPct val="100000"/>
              </a:lnSpc>
              <a:spcBef>
                <a:spcPts val="1500"/>
              </a:spcBef>
              <a:buSzPct val="75000"/>
              <a:buChar char="•"/>
              <a:tabLst>
                <a:tab pos="673100" algn="l"/>
                <a:tab pos="673735" algn="l"/>
              </a:tabLst>
            </a:pP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sure your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 allocation and risk</a:t>
            </a: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are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735" marR="1784985" indent="-330835">
              <a:lnSpc>
                <a:spcPct val="100000"/>
              </a:lnSpc>
              <a:spcBef>
                <a:spcPts val="1595"/>
              </a:spcBef>
              <a:buSzPct val="75000"/>
              <a:buChar char="•"/>
              <a:tabLst>
                <a:tab pos="673100" algn="l"/>
                <a:tab pos="673735" algn="l"/>
              </a:tabLst>
            </a:pPr>
            <a:r>
              <a:rPr sz="3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sources.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735" indent="-330200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673735" algn="l"/>
                <a:tab pos="674370" algn="l"/>
              </a:tabLst>
            </a:pP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a cash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2552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sz="4000" spc="-8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7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01352" y="7216766"/>
            <a:ext cx="155575" cy="278130"/>
          </a:xfrm>
          <a:custGeom>
            <a:avLst/>
            <a:gdLst/>
            <a:ahLst/>
            <a:cxnLst/>
            <a:rect l="l" t="t" r="r" b="b"/>
            <a:pathLst>
              <a:path w="155575" h="278129">
                <a:moveTo>
                  <a:pt x="92577" y="0"/>
                </a:moveTo>
                <a:lnTo>
                  <a:pt x="52757" y="22991"/>
                </a:lnTo>
                <a:lnTo>
                  <a:pt x="23131" y="56112"/>
                </a:lnTo>
                <a:lnTo>
                  <a:pt x="5083" y="96284"/>
                </a:lnTo>
                <a:lnTo>
                  <a:pt x="0" y="140429"/>
                </a:lnTo>
                <a:lnTo>
                  <a:pt x="9265" y="185470"/>
                </a:lnTo>
                <a:lnTo>
                  <a:pt x="33155" y="226359"/>
                </a:lnTo>
                <a:lnTo>
                  <a:pt x="67713" y="256341"/>
                </a:lnTo>
                <a:lnTo>
                  <a:pt x="109563" y="273919"/>
                </a:lnTo>
                <a:lnTo>
                  <a:pt x="155327" y="277596"/>
                </a:lnTo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73174" y="7352879"/>
            <a:ext cx="83972" cy="83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61462" y="6984658"/>
            <a:ext cx="1424305" cy="1285875"/>
          </a:xfrm>
          <a:custGeom>
            <a:avLst/>
            <a:gdLst/>
            <a:ahLst/>
            <a:cxnLst/>
            <a:rect l="l" t="t" r="r" b="b"/>
            <a:pathLst>
              <a:path w="1424304" h="1285875">
                <a:moveTo>
                  <a:pt x="207708" y="209130"/>
                </a:moveTo>
                <a:lnTo>
                  <a:pt x="167591" y="239310"/>
                </a:lnTo>
                <a:lnTo>
                  <a:pt x="130974" y="273523"/>
                </a:lnTo>
                <a:lnTo>
                  <a:pt x="98181" y="311444"/>
                </a:lnTo>
                <a:lnTo>
                  <a:pt x="69539" y="352746"/>
                </a:lnTo>
                <a:lnTo>
                  <a:pt x="45374" y="397104"/>
                </a:lnTo>
                <a:lnTo>
                  <a:pt x="26011" y="444192"/>
                </a:lnTo>
                <a:lnTo>
                  <a:pt x="11778" y="493684"/>
                </a:lnTo>
                <a:lnTo>
                  <a:pt x="2998" y="545254"/>
                </a:lnTo>
                <a:lnTo>
                  <a:pt x="0" y="598576"/>
                </a:lnTo>
                <a:lnTo>
                  <a:pt x="2657" y="648791"/>
                </a:lnTo>
                <a:lnTo>
                  <a:pt x="10449" y="697472"/>
                </a:lnTo>
                <a:lnTo>
                  <a:pt x="23103" y="744349"/>
                </a:lnTo>
                <a:lnTo>
                  <a:pt x="40348" y="789149"/>
                </a:lnTo>
                <a:lnTo>
                  <a:pt x="61913" y="831600"/>
                </a:lnTo>
                <a:lnTo>
                  <a:pt x="87526" y="871430"/>
                </a:lnTo>
                <a:lnTo>
                  <a:pt x="116916" y="908367"/>
                </a:lnTo>
                <a:lnTo>
                  <a:pt x="120078" y="912037"/>
                </a:lnTo>
                <a:lnTo>
                  <a:pt x="122542" y="916178"/>
                </a:lnTo>
                <a:lnTo>
                  <a:pt x="124282" y="920635"/>
                </a:lnTo>
                <a:lnTo>
                  <a:pt x="241223" y="1285532"/>
                </a:lnTo>
                <a:lnTo>
                  <a:pt x="363562" y="1285532"/>
                </a:lnTo>
                <a:lnTo>
                  <a:pt x="382587" y="1135354"/>
                </a:lnTo>
                <a:lnTo>
                  <a:pt x="413319" y="1104465"/>
                </a:lnTo>
                <a:lnTo>
                  <a:pt x="421057" y="1104253"/>
                </a:lnTo>
                <a:lnTo>
                  <a:pt x="428752" y="1105725"/>
                </a:lnTo>
                <a:lnTo>
                  <a:pt x="476320" y="1118422"/>
                </a:lnTo>
                <a:lnTo>
                  <a:pt x="524940" y="1127523"/>
                </a:lnTo>
                <a:lnTo>
                  <a:pt x="574443" y="1133002"/>
                </a:lnTo>
                <a:lnTo>
                  <a:pt x="624662" y="1134833"/>
                </a:lnTo>
                <a:lnTo>
                  <a:pt x="675506" y="1132952"/>
                </a:lnTo>
                <a:lnTo>
                  <a:pt x="725625" y="1127326"/>
                </a:lnTo>
                <a:lnTo>
                  <a:pt x="774847" y="1117983"/>
                </a:lnTo>
                <a:lnTo>
                  <a:pt x="822998" y="1104950"/>
                </a:lnTo>
                <a:lnTo>
                  <a:pt x="830713" y="1103439"/>
                </a:lnTo>
                <a:lnTo>
                  <a:pt x="867451" y="1126908"/>
                </a:lnTo>
                <a:lnTo>
                  <a:pt x="889800" y="1285506"/>
                </a:lnTo>
                <a:lnTo>
                  <a:pt x="1011237" y="1285519"/>
                </a:lnTo>
                <a:lnTo>
                  <a:pt x="1155103" y="913803"/>
                </a:lnTo>
                <a:lnTo>
                  <a:pt x="1156754" y="909561"/>
                </a:lnTo>
                <a:lnTo>
                  <a:pt x="1159090" y="905611"/>
                </a:lnTo>
                <a:lnTo>
                  <a:pt x="1161999" y="902106"/>
                </a:lnTo>
                <a:lnTo>
                  <a:pt x="1166325" y="896829"/>
                </a:lnTo>
                <a:lnTo>
                  <a:pt x="1170578" y="891513"/>
                </a:lnTo>
                <a:lnTo>
                  <a:pt x="1174754" y="886156"/>
                </a:lnTo>
                <a:lnTo>
                  <a:pt x="1178852" y="880757"/>
                </a:lnTo>
                <a:lnTo>
                  <a:pt x="1180249" y="878903"/>
                </a:lnTo>
                <a:lnTo>
                  <a:pt x="1181798" y="877163"/>
                </a:lnTo>
                <a:lnTo>
                  <a:pt x="1183474" y="875550"/>
                </a:lnTo>
                <a:lnTo>
                  <a:pt x="1422450" y="647890"/>
                </a:lnTo>
                <a:lnTo>
                  <a:pt x="1424279" y="430618"/>
                </a:lnTo>
                <a:lnTo>
                  <a:pt x="1373329" y="425128"/>
                </a:lnTo>
                <a:lnTo>
                  <a:pt x="1318201" y="414318"/>
                </a:lnTo>
                <a:lnTo>
                  <a:pt x="1267833" y="396393"/>
                </a:lnTo>
                <a:lnTo>
                  <a:pt x="1231163" y="369557"/>
                </a:lnTo>
                <a:lnTo>
                  <a:pt x="1216964" y="353693"/>
                </a:lnTo>
                <a:lnTo>
                  <a:pt x="1198946" y="334883"/>
                </a:lnTo>
                <a:lnTo>
                  <a:pt x="1178828" y="314553"/>
                </a:lnTo>
                <a:lnTo>
                  <a:pt x="1158328" y="294132"/>
                </a:lnTo>
                <a:lnTo>
                  <a:pt x="1148283" y="284136"/>
                </a:lnTo>
                <a:lnTo>
                  <a:pt x="1138674" y="274539"/>
                </a:lnTo>
                <a:lnTo>
                  <a:pt x="1129634" y="265431"/>
                </a:lnTo>
                <a:lnTo>
                  <a:pt x="1121295" y="256908"/>
                </a:lnTo>
                <a:lnTo>
                  <a:pt x="1104902" y="227352"/>
                </a:lnTo>
                <a:lnTo>
                  <a:pt x="1099183" y="188826"/>
                </a:lnTo>
                <a:lnTo>
                  <a:pt x="1102077" y="144079"/>
                </a:lnTo>
                <a:lnTo>
                  <a:pt x="1111527" y="95861"/>
                </a:lnTo>
                <a:lnTo>
                  <a:pt x="1125473" y="46918"/>
                </a:lnTo>
                <a:lnTo>
                  <a:pt x="1141857" y="0"/>
                </a:lnTo>
                <a:lnTo>
                  <a:pt x="1091895" y="6947"/>
                </a:lnTo>
                <a:lnTo>
                  <a:pt x="1045901" y="26035"/>
                </a:lnTo>
                <a:lnTo>
                  <a:pt x="1004944" y="52873"/>
                </a:lnTo>
                <a:lnTo>
                  <a:pt x="970096" y="83068"/>
                </a:lnTo>
                <a:lnTo>
                  <a:pt x="942428" y="112229"/>
                </a:lnTo>
                <a:lnTo>
                  <a:pt x="932614" y="120482"/>
                </a:lnTo>
                <a:lnTo>
                  <a:pt x="921038" y="125320"/>
                </a:lnTo>
                <a:lnTo>
                  <a:pt x="908553" y="126524"/>
                </a:lnTo>
                <a:lnTo>
                  <a:pt x="896010" y="123875"/>
                </a:lnTo>
                <a:lnTo>
                  <a:pt x="874951" y="116152"/>
                </a:lnTo>
                <a:lnTo>
                  <a:pt x="853505" y="109050"/>
                </a:lnTo>
                <a:lnTo>
                  <a:pt x="831689" y="102578"/>
                </a:lnTo>
                <a:lnTo>
                  <a:pt x="809523" y="96748"/>
                </a:lnTo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61119" y="656168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184" y="370586"/>
                </a:moveTo>
                <a:lnTo>
                  <a:pt x="738297" y="417072"/>
                </a:lnTo>
                <a:lnTo>
                  <a:pt x="729866" y="461836"/>
                </a:lnTo>
                <a:lnTo>
                  <a:pt x="716238" y="504529"/>
                </a:lnTo>
                <a:lnTo>
                  <a:pt x="697762" y="544805"/>
                </a:lnTo>
                <a:lnTo>
                  <a:pt x="674785" y="582315"/>
                </a:lnTo>
                <a:lnTo>
                  <a:pt x="647653" y="616714"/>
                </a:lnTo>
                <a:lnTo>
                  <a:pt x="616714" y="647653"/>
                </a:lnTo>
                <a:lnTo>
                  <a:pt x="582315" y="674785"/>
                </a:lnTo>
                <a:lnTo>
                  <a:pt x="544805" y="697762"/>
                </a:lnTo>
                <a:lnTo>
                  <a:pt x="504529" y="716238"/>
                </a:lnTo>
                <a:lnTo>
                  <a:pt x="461836" y="729866"/>
                </a:lnTo>
                <a:lnTo>
                  <a:pt x="417072" y="738297"/>
                </a:lnTo>
                <a:lnTo>
                  <a:pt x="370586" y="741184"/>
                </a:lnTo>
                <a:lnTo>
                  <a:pt x="324099" y="738297"/>
                </a:lnTo>
                <a:lnTo>
                  <a:pt x="279336" y="729866"/>
                </a:lnTo>
                <a:lnTo>
                  <a:pt x="236644" y="716238"/>
                </a:lnTo>
                <a:lnTo>
                  <a:pt x="196369" y="697762"/>
                </a:lnTo>
                <a:lnTo>
                  <a:pt x="158860" y="674785"/>
                </a:lnTo>
                <a:lnTo>
                  <a:pt x="124463" y="647653"/>
                </a:lnTo>
                <a:lnTo>
                  <a:pt x="93526" y="616714"/>
                </a:lnTo>
                <a:lnTo>
                  <a:pt x="66395" y="582315"/>
                </a:lnTo>
                <a:lnTo>
                  <a:pt x="43419" y="544805"/>
                </a:lnTo>
                <a:lnTo>
                  <a:pt x="24944" y="504529"/>
                </a:lnTo>
                <a:lnTo>
                  <a:pt x="11317" y="461836"/>
                </a:lnTo>
                <a:lnTo>
                  <a:pt x="2887" y="417072"/>
                </a:lnTo>
                <a:lnTo>
                  <a:pt x="0" y="370586"/>
                </a:lnTo>
                <a:lnTo>
                  <a:pt x="2887" y="324099"/>
                </a:lnTo>
                <a:lnTo>
                  <a:pt x="11317" y="279336"/>
                </a:lnTo>
                <a:lnTo>
                  <a:pt x="24944" y="236644"/>
                </a:lnTo>
                <a:lnTo>
                  <a:pt x="43419" y="196369"/>
                </a:lnTo>
                <a:lnTo>
                  <a:pt x="66395" y="158860"/>
                </a:lnTo>
                <a:lnTo>
                  <a:pt x="93526" y="124463"/>
                </a:lnTo>
                <a:lnTo>
                  <a:pt x="124463" y="93526"/>
                </a:lnTo>
                <a:lnTo>
                  <a:pt x="158860" y="66395"/>
                </a:lnTo>
                <a:lnTo>
                  <a:pt x="196369" y="43419"/>
                </a:lnTo>
                <a:lnTo>
                  <a:pt x="236644" y="24944"/>
                </a:lnTo>
                <a:lnTo>
                  <a:pt x="279336" y="11317"/>
                </a:lnTo>
                <a:lnTo>
                  <a:pt x="324099" y="2887"/>
                </a:lnTo>
                <a:lnTo>
                  <a:pt x="370586" y="0"/>
                </a:lnTo>
                <a:lnTo>
                  <a:pt x="417072" y="2887"/>
                </a:lnTo>
                <a:lnTo>
                  <a:pt x="461836" y="11317"/>
                </a:lnTo>
                <a:lnTo>
                  <a:pt x="504529" y="24944"/>
                </a:lnTo>
                <a:lnTo>
                  <a:pt x="544805" y="43419"/>
                </a:lnTo>
                <a:lnTo>
                  <a:pt x="582315" y="66395"/>
                </a:lnTo>
                <a:lnTo>
                  <a:pt x="616714" y="93526"/>
                </a:lnTo>
                <a:lnTo>
                  <a:pt x="647653" y="124463"/>
                </a:lnTo>
                <a:lnTo>
                  <a:pt x="674785" y="158860"/>
                </a:lnTo>
                <a:lnTo>
                  <a:pt x="697762" y="196369"/>
                </a:lnTo>
                <a:lnTo>
                  <a:pt x="716238" y="236644"/>
                </a:lnTo>
                <a:lnTo>
                  <a:pt x="729866" y="279336"/>
                </a:lnTo>
                <a:lnTo>
                  <a:pt x="738297" y="324099"/>
                </a:lnTo>
                <a:lnTo>
                  <a:pt x="741184" y="370586"/>
                </a:lnTo>
                <a:close/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02532" y="6691848"/>
            <a:ext cx="258445" cy="466725"/>
          </a:xfrm>
          <a:custGeom>
            <a:avLst/>
            <a:gdLst/>
            <a:ahLst/>
            <a:cxnLst/>
            <a:rect l="l" t="t" r="r" b="b"/>
            <a:pathLst>
              <a:path w="258445" h="466725">
                <a:moveTo>
                  <a:pt x="67779" y="295109"/>
                </a:moveTo>
                <a:lnTo>
                  <a:pt x="0" y="312572"/>
                </a:lnTo>
                <a:lnTo>
                  <a:pt x="5083" y="331080"/>
                </a:lnTo>
                <a:lnTo>
                  <a:pt x="11944" y="348545"/>
                </a:lnTo>
                <a:lnTo>
                  <a:pt x="48794" y="393625"/>
                </a:lnTo>
                <a:lnTo>
                  <a:pt x="86194" y="410293"/>
                </a:lnTo>
                <a:lnTo>
                  <a:pt x="107137" y="413981"/>
                </a:lnTo>
                <a:lnTo>
                  <a:pt x="107137" y="466369"/>
                </a:lnTo>
                <a:lnTo>
                  <a:pt x="150952" y="466369"/>
                </a:lnTo>
                <a:lnTo>
                  <a:pt x="150952" y="414464"/>
                </a:lnTo>
                <a:lnTo>
                  <a:pt x="163977" y="411954"/>
                </a:lnTo>
                <a:lnTo>
                  <a:pt x="219321" y="388775"/>
                </a:lnTo>
                <a:lnTo>
                  <a:pt x="247379" y="352336"/>
                </a:lnTo>
                <a:lnTo>
                  <a:pt x="136702" y="352336"/>
                </a:lnTo>
                <a:lnTo>
                  <a:pt x="129197" y="352310"/>
                </a:lnTo>
                <a:lnTo>
                  <a:pt x="80842" y="328684"/>
                </a:lnTo>
                <a:lnTo>
                  <a:pt x="69316" y="300570"/>
                </a:lnTo>
                <a:lnTo>
                  <a:pt x="67779" y="295109"/>
                </a:lnTo>
                <a:close/>
              </a:path>
              <a:path w="258445" h="466725">
                <a:moveTo>
                  <a:pt x="150850" y="0"/>
                </a:moveTo>
                <a:lnTo>
                  <a:pt x="107060" y="0"/>
                </a:lnTo>
                <a:lnTo>
                  <a:pt x="107060" y="40474"/>
                </a:lnTo>
                <a:lnTo>
                  <a:pt x="100812" y="41630"/>
                </a:lnTo>
                <a:lnTo>
                  <a:pt x="50257" y="63104"/>
                </a:lnTo>
                <a:lnTo>
                  <a:pt x="21386" y="102209"/>
                </a:lnTo>
                <a:lnTo>
                  <a:pt x="12775" y="142735"/>
                </a:lnTo>
                <a:lnTo>
                  <a:pt x="12840" y="149694"/>
                </a:lnTo>
                <a:lnTo>
                  <a:pt x="27541" y="204774"/>
                </a:lnTo>
                <a:lnTo>
                  <a:pt x="63753" y="238213"/>
                </a:lnTo>
                <a:lnTo>
                  <a:pt x="146452" y="273572"/>
                </a:lnTo>
                <a:lnTo>
                  <a:pt x="159816" y="279120"/>
                </a:lnTo>
                <a:lnTo>
                  <a:pt x="169671" y="285152"/>
                </a:lnTo>
                <a:lnTo>
                  <a:pt x="176177" y="293227"/>
                </a:lnTo>
                <a:lnTo>
                  <a:pt x="179554" y="303087"/>
                </a:lnTo>
                <a:lnTo>
                  <a:pt x="180022" y="314477"/>
                </a:lnTo>
                <a:lnTo>
                  <a:pt x="177695" y="326764"/>
                </a:lnTo>
                <a:lnTo>
                  <a:pt x="144348" y="351510"/>
                </a:lnTo>
                <a:lnTo>
                  <a:pt x="136702" y="352336"/>
                </a:lnTo>
                <a:lnTo>
                  <a:pt x="247379" y="352336"/>
                </a:lnTo>
                <a:lnTo>
                  <a:pt x="248018" y="351256"/>
                </a:lnTo>
                <a:lnTo>
                  <a:pt x="254200" y="334076"/>
                </a:lnTo>
                <a:lnTo>
                  <a:pt x="257597" y="316504"/>
                </a:lnTo>
                <a:lnTo>
                  <a:pt x="258255" y="298630"/>
                </a:lnTo>
                <a:lnTo>
                  <a:pt x="256222" y="280543"/>
                </a:lnTo>
                <a:lnTo>
                  <a:pt x="240403" y="241469"/>
                </a:lnTo>
                <a:lnTo>
                  <a:pt x="208800" y="213283"/>
                </a:lnTo>
                <a:lnTo>
                  <a:pt x="143903" y="184924"/>
                </a:lnTo>
                <a:lnTo>
                  <a:pt x="134006" y="180811"/>
                </a:lnTo>
                <a:lnTo>
                  <a:pt x="97535" y="163652"/>
                </a:lnTo>
                <a:lnTo>
                  <a:pt x="88747" y="133551"/>
                </a:lnTo>
                <a:lnTo>
                  <a:pt x="93529" y="118678"/>
                </a:lnTo>
                <a:lnTo>
                  <a:pt x="103606" y="106772"/>
                </a:lnTo>
                <a:lnTo>
                  <a:pt x="117982" y="99707"/>
                </a:lnTo>
                <a:lnTo>
                  <a:pt x="130475" y="98022"/>
                </a:lnTo>
                <a:lnTo>
                  <a:pt x="236599" y="98022"/>
                </a:lnTo>
                <a:lnTo>
                  <a:pt x="232050" y="89708"/>
                </a:lnTo>
                <a:lnTo>
                  <a:pt x="191658" y="52285"/>
                </a:lnTo>
                <a:lnTo>
                  <a:pt x="150850" y="40525"/>
                </a:lnTo>
                <a:lnTo>
                  <a:pt x="150850" y="0"/>
                </a:lnTo>
                <a:close/>
              </a:path>
              <a:path w="258445" h="466725">
                <a:moveTo>
                  <a:pt x="236599" y="98022"/>
                </a:moveTo>
                <a:lnTo>
                  <a:pt x="130475" y="98022"/>
                </a:lnTo>
                <a:lnTo>
                  <a:pt x="142233" y="99388"/>
                </a:lnTo>
                <a:lnTo>
                  <a:pt x="153201" y="103867"/>
                </a:lnTo>
                <a:lnTo>
                  <a:pt x="181762" y="139433"/>
                </a:lnTo>
                <a:lnTo>
                  <a:pt x="184619" y="146088"/>
                </a:lnTo>
                <a:lnTo>
                  <a:pt x="186156" y="149694"/>
                </a:lnTo>
                <a:lnTo>
                  <a:pt x="246875" y="124612"/>
                </a:lnTo>
                <a:lnTo>
                  <a:pt x="244251" y="114671"/>
                </a:lnTo>
                <a:lnTo>
                  <a:pt x="238961" y="102339"/>
                </a:lnTo>
                <a:lnTo>
                  <a:pt x="236599" y="98022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6275" y="6561680"/>
            <a:ext cx="2682875" cy="370840"/>
          </a:xfrm>
          <a:custGeom>
            <a:avLst/>
            <a:gdLst/>
            <a:ahLst/>
            <a:cxnLst/>
            <a:rect l="l" t="t" r="r" b="b"/>
            <a:pathLst>
              <a:path w="2682875" h="370840">
                <a:moveTo>
                  <a:pt x="2682684" y="249224"/>
                </a:moveTo>
                <a:lnTo>
                  <a:pt x="2106701" y="35191"/>
                </a:lnTo>
                <a:lnTo>
                  <a:pt x="954443" y="370586"/>
                </a:lnTo>
                <a:lnTo>
                  <a:pt x="0" y="0"/>
                </a:lnTo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73179" y="6492765"/>
            <a:ext cx="1310005" cy="313690"/>
          </a:xfrm>
          <a:custGeom>
            <a:avLst/>
            <a:gdLst/>
            <a:ahLst/>
            <a:cxnLst/>
            <a:rect l="l" t="t" r="r" b="b"/>
            <a:pathLst>
              <a:path w="1310004" h="313690">
                <a:moveTo>
                  <a:pt x="0" y="217436"/>
                </a:moveTo>
                <a:lnTo>
                  <a:pt x="596112" y="0"/>
                </a:lnTo>
                <a:lnTo>
                  <a:pt x="1309446" y="313588"/>
                </a:lnTo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09010" y="6692886"/>
            <a:ext cx="218440" cy="201295"/>
          </a:xfrm>
          <a:custGeom>
            <a:avLst/>
            <a:gdLst/>
            <a:ahLst/>
            <a:cxnLst/>
            <a:rect l="l" t="t" r="r" b="b"/>
            <a:pathLst>
              <a:path w="218440" h="201295">
                <a:moveTo>
                  <a:pt x="88392" y="0"/>
                </a:moveTo>
                <a:lnTo>
                  <a:pt x="0" y="201079"/>
                </a:lnTo>
                <a:lnTo>
                  <a:pt x="218313" y="177088"/>
                </a:lnTo>
                <a:lnTo>
                  <a:pt x="88392" y="0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23511" y="6456151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140715" y="0"/>
                </a:moveTo>
                <a:lnTo>
                  <a:pt x="96235" y="7172"/>
                </a:lnTo>
                <a:lnTo>
                  <a:pt x="57607" y="27147"/>
                </a:lnTo>
                <a:lnTo>
                  <a:pt x="27147" y="57607"/>
                </a:lnTo>
                <a:lnTo>
                  <a:pt x="7172" y="96235"/>
                </a:lnTo>
                <a:lnTo>
                  <a:pt x="0" y="140715"/>
                </a:lnTo>
                <a:lnTo>
                  <a:pt x="7172" y="185196"/>
                </a:lnTo>
                <a:lnTo>
                  <a:pt x="27147" y="223824"/>
                </a:lnTo>
                <a:lnTo>
                  <a:pt x="57607" y="254284"/>
                </a:lnTo>
                <a:lnTo>
                  <a:pt x="96235" y="274259"/>
                </a:lnTo>
                <a:lnTo>
                  <a:pt x="140715" y="281431"/>
                </a:lnTo>
                <a:lnTo>
                  <a:pt x="185191" y="274259"/>
                </a:lnTo>
                <a:lnTo>
                  <a:pt x="223819" y="254284"/>
                </a:lnTo>
                <a:lnTo>
                  <a:pt x="254280" y="223824"/>
                </a:lnTo>
                <a:lnTo>
                  <a:pt x="274257" y="185196"/>
                </a:lnTo>
                <a:lnTo>
                  <a:pt x="281431" y="140715"/>
                </a:lnTo>
                <a:lnTo>
                  <a:pt x="274257" y="96235"/>
                </a:lnTo>
                <a:lnTo>
                  <a:pt x="254280" y="57607"/>
                </a:lnTo>
                <a:lnTo>
                  <a:pt x="223819" y="27147"/>
                </a:lnTo>
                <a:lnTo>
                  <a:pt x="185191" y="7172"/>
                </a:lnTo>
                <a:lnTo>
                  <a:pt x="140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23511" y="6456151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431" y="140715"/>
                </a:moveTo>
                <a:lnTo>
                  <a:pt x="274257" y="185196"/>
                </a:lnTo>
                <a:lnTo>
                  <a:pt x="254280" y="223824"/>
                </a:lnTo>
                <a:lnTo>
                  <a:pt x="223819" y="254284"/>
                </a:lnTo>
                <a:lnTo>
                  <a:pt x="185191" y="274259"/>
                </a:lnTo>
                <a:lnTo>
                  <a:pt x="140715" y="281431"/>
                </a:lnTo>
                <a:lnTo>
                  <a:pt x="96235" y="274259"/>
                </a:lnTo>
                <a:lnTo>
                  <a:pt x="57607" y="254284"/>
                </a:lnTo>
                <a:lnTo>
                  <a:pt x="27147" y="223824"/>
                </a:lnTo>
                <a:lnTo>
                  <a:pt x="7172" y="185196"/>
                </a:lnTo>
                <a:lnTo>
                  <a:pt x="0" y="140715"/>
                </a:lnTo>
                <a:lnTo>
                  <a:pt x="7172" y="96235"/>
                </a:lnTo>
                <a:lnTo>
                  <a:pt x="27147" y="57607"/>
                </a:lnTo>
                <a:lnTo>
                  <a:pt x="57607" y="27147"/>
                </a:lnTo>
                <a:lnTo>
                  <a:pt x="96235" y="7172"/>
                </a:lnTo>
                <a:lnTo>
                  <a:pt x="140715" y="0"/>
                </a:lnTo>
                <a:lnTo>
                  <a:pt x="185191" y="7172"/>
                </a:lnTo>
                <a:lnTo>
                  <a:pt x="223819" y="27147"/>
                </a:lnTo>
                <a:lnTo>
                  <a:pt x="254280" y="57607"/>
                </a:lnTo>
                <a:lnTo>
                  <a:pt x="274257" y="96235"/>
                </a:lnTo>
                <a:lnTo>
                  <a:pt x="281431" y="140715"/>
                </a:lnTo>
                <a:close/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32435" y="679155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140715" y="0"/>
                </a:moveTo>
                <a:lnTo>
                  <a:pt x="96235" y="7174"/>
                </a:lnTo>
                <a:lnTo>
                  <a:pt x="57607" y="27151"/>
                </a:lnTo>
                <a:lnTo>
                  <a:pt x="27147" y="57612"/>
                </a:lnTo>
                <a:lnTo>
                  <a:pt x="7172" y="96240"/>
                </a:lnTo>
                <a:lnTo>
                  <a:pt x="0" y="140715"/>
                </a:lnTo>
                <a:lnTo>
                  <a:pt x="7172" y="185196"/>
                </a:lnTo>
                <a:lnTo>
                  <a:pt x="27147" y="223824"/>
                </a:lnTo>
                <a:lnTo>
                  <a:pt x="57607" y="254284"/>
                </a:lnTo>
                <a:lnTo>
                  <a:pt x="96235" y="274259"/>
                </a:lnTo>
                <a:lnTo>
                  <a:pt x="140715" y="281431"/>
                </a:lnTo>
                <a:lnTo>
                  <a:pt x="185191" y="274259"/>
                </a:lnTo>
                <a:lnTo>
                  <a:pt x="223819" y="254284"/>
                </a:lnTo>
                <a:lnTo>
                  <a:pt x="254280" y="223824"/>
                </a:lnTo>
                <a:lnTo>
                  <a:pt x="274257" y="185196"/>
                </a:lnTo>
                <a:lnTo>
                  <a:pt x="281431" y="140715"/>
                </a:lnTo>
                <a:lnTo>
                  <a:pt x="274257" y="96240"/>
                </a:lnTo>
                <a:lnTo>
                  <a:pt x="254280" y="57612"/>
                </a:lnTo>
                <a:lnTo>
                  <a:pt x="223819" y="27151"/>
                </a:lnTo>
                <a:lnTo>
                  <a:pt x="185191" y="7174"/>
                </a:lnTo>
                <a:lnTo>
                  <a:pt x="140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32435" y="679155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431" y="140715"/>
                </a:moveTo>
                <a:lnTo>
                  <a:pt x="274257" y="185196"/>
                </a:lnTo>
                <a:lnTo>
                  <a:pt x="254280" y="223824"/>
                </a:lnTo>
                <a:lnTo>
                  <a:pt x="223819" y="254284"/>
                </a:lnTo>
                <a:lnTo>
                  <a:pt x="185191" y="274259"/>
                </a:lnTo>
                <a:lnTo>
                  <a:pt x="140715" y="281431"/>
                </a:lnTo>
                <a:lnTo>
                  <a:pt x="96235" y="274259"/>
                </a:lnTo>
                <a:lnTo>
                  <a:pt x="57607" y="254284"/>
                </a:lnTo>
                <a:lnTo>
                  <a:pt x="27147" y="223824"/>
                </a:lnTo>
                <a:lnTo>
                  <a:pt x="7172" y="185196"/>
                </a:lnTo>
                <a:lnTo>
                  <a:pt x="0" y="140715"/>
                </a:lnTo>
                <a:lnTo>
                  <a:pt x="7172" y="96240"/>
                </a:lnTo>
                <a:lnTo>
                  <a:pt x="27147" y="57612"/>
                </a:lnTo>
                <a:lnTo>
                  <a:pt x="57607" y="27151"/>
                </a:lnTo>
                <a:lnTo>
                  <a:pt x="96235" y="7174"/>
                </a:lnTo>
                <a:lnTo>
                  <a:pt x="140715" y="0"/>
                </a:lnTo>
                <a:lnTo>
                  <a:pt x="185191" y="7174"/>
                </a:lnTo>
                <a:lnTo>
                  <a:pt x="223819" y="27151"/>
                </a:lnTo>
                <a:lnTo>
                  <a:pt x="254280" y="57612"/>
                </a:lnTo>
                <a:lnTo>
                  <a:pt x="274257" y="96240"/>
                </a:lnTo>
                <a:lnTo>
                  <a:pt x="281431" y="140715"/>
                </a:lnTo>
                <a:close/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026532" y="63703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140715" y="0"/>
                </a:moveTo>
                <a:lnTo>
                  <a:pt x="96240" y="7174"/>
                </a:lnTo>
                <a:lnTo>
                  <a:pt x="57612" y="27151"/>
                </a:lnTo>
                <a:lnTo>
                  <a:pt x="27151" y="57612"/>
                </a:lnTo>
                <a:lnTo>
                  <a:pt x="7174" y="96240"/>
                </a:lnTo>
                <a:lnTo>
                  <a:pt x="0" y="140716"/>
                </a:lnTo>
                <a:lnTo>
                  <a:pt x="7174" y="185191"/>
                </a:lnTo>
                <a:lnTo>
                  <a:pt x="27151" y="223819"/>
                </a:lnTo>
                <a:lnTo>
                  <a:pt x="57612" y="254280"/>
                </a:lnTo>
                <a:lnTo>
                  <a:pt x="96240" y="274257"/>
                </a:lnTo>
                <a:lnTo>
                  <a:pt x="140715" y="281432"/>
                </a:lnTo>
                <a:lnTo>
                  <a:pt x="185191" y="274257"/>
                </a:lnTo>
                <a:lnTo>
                  <a:pt x="223819" y="254280"/>
                </a:lnTo>
                <a:lnTo>
                  <a:pt x="254280" y="223819"/>
                </a:lnTo>
                <a:lnTo>
                  <a:pt x="274257" y="185191"/>
                </a:lnTo>
                <a:lnTo>
                  <a:pt x="281431" y="140716"/>
                </a:lnTo>
                <a:lnTo>
                  <a:pt x="274257" y="96240"/>
                </a:lnTo>
                <a:lnTo>
                  <a:pt x="254280" y="57612"/>
                </a:lnTo>
                <a:lnTo>
                  <a:pt x="223819" y="27151"/>
                </a:lnTo>
                <a:lnTo>
                  <a:pt x="185191" y="7174"/>
                </a:lnTo>
                <a:lnTo>
                  <a:pt x="140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026532" y="63703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431" y="140716"/>
                </a:moveTo>
                <a:lnTo>
                  <a:pt x="274257" y="185191"/>
                </a:lnTo>
                <a:lnTo>
                  <a:pt x="254280" y="223819"/>
                </a:lnTo>
                <a:lnTo>
                  <a:pt x="223819" y="254280"/>
                </a:lnTo>
                <a:lnTo>
                  <a:pt x="185191" y="274257"/>
                </a:lnTo>
                <a:lnTo>
                  <a:pt x="140715" y="281432"/>
                </a:lnTo>
                <a:lnTo>
                  <a:pt x="96240" y="274257"/>
                </a:lnTo>
                <a:lnTo>
                  <a:pt x="57612" y="254280"/>
                </a:lnTo>
                <a:lnTo>
                  <a:pt x="27151" y="223819"/>
                </a:lnTo>
                <a:lnTo>
                  <a:pt x="7174" y="185191"/>
                </a:lnTo>
                <a:lnTo>
                  <a:pt x="0" y="140716"/>
                </a:lnTo>
                <a:lnTo>
                  <a:pt x="7174" y="96240"/>
                </a:lnTo>
                <a:lnTo>
                  <a:pt x="27151" y="57612"/>
                </a:lnTo>
                <a:lnTo>
                  <a:pt x="57612" y="27151"/>
                </a:lnTo>
                <a:lnTo>
                  <a:pt x="96240" y="7174"/>
                </a:lnTo>
                <a:lnTo>
                  <a:pt x="140715" y="0"/>
                </a:lnTo>
                <a:lnTo>
                  <a:pt x="185191" y="7174"/>
                </a:lnTo>
                <a:lnTo>
                  <a:pt x="223819" y="27151"/>
                </a:lnTo>
                <a:lnTo>
                  <a:pt x="254280" y="57612"/>
                </a:lnTo>
                <a:lnTo>
                  <a:pt x="274257" y="96240"/>
                </a:lnTo>
                <a:lnTo>
                  <a:pt x="281431" y="140716"/>
                </a:lnTo>
                <a:close/>
              </a:path>
            </a:pathLst>
          </a:custGeom>
          <a:ln w="4588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B5912BC2-3313-A544-9AB9-7728184FCE42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674" y="9159175"/>
            <a:ext cx="499112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the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Annuity Mortality Period </a:t>
            </a:r>
            <a:r>
              <a:rPr sz="11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sz="1100" spc="8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1518" y="7806814"/>
            <a:ext cx="84352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could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3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2517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sz="4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Longevity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1700" y="73088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A147D760-EB54-4E4E-8EC2-092A8222AFE4}"/>
              </a:ext>
            </a:extLst>
          </p:cNvPr>
          <p:cNvSpPr txBox="1"/>
          <p:nvPr/>
        </p:nvSpPr>
        <p:spPr>
          <a:xfrm>
            <a:off x="939800" y="2113912"/>
            <a:ext cx="6012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that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you’ll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outlive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30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5C9ECD2E-D174-DB49-B707-8A9011B4058A}"/>
              </a:ext>
            </a:extLst>
          </p:cNvPr>
          <p:cNvSpPr/>
          <p:nvPr/>
        </p:nvSpPr>
        <p:spPr>
          <a:xfrm>
            <a:off x="2224385" y="3683079"/>
            <a:ext cx="1736089" cy="1590675"/>
          </a:xfrm>
          <a:custGeom>
            <a:avLst/>
            <a:gdLst/>
            <a:ahLst/>
            <a:cxnLst/>
            <a:rect l="l" t="t" r="r" b="b"/>
            <a:pathLst>
              <a:path w="1736089" h="1590675">
                <a:moveTo>
                  <a:pt x="227749" y="1043838"/>
                </a:moveTo>
                <a:lnTo>
                  <a:pt x="0" y="1228039"/>
                </a:lnTo>
                <a:lnTo>
                  <a:pt x="31575" y="1265177"/>
                </a:lnTo>
                <a:lnTo>
                  <a:pt x="64590" y="1300356"/>
                </a:lnTo>
                <a:lnTo>
                  <a:pt x="98967" y="1333566"/>
                </a:lnTo>
                <a:lnTo>
                  <a:pt x="134626" y="1364798"/>
                </a:lnTo>
                <a:lnTo>
                  <a:pt x="171490" y="1394046"/>
                </a:lnTo>
                <a:lnTo>
                  <a:pt x="209479" y="1421300"/>
                </a:lnTo>
                <a:lnTo>
                  <a:pt x="248516" y="1446552"/>
                </a:lnTo>
                <a:lnTo>
                  <a:pt x="288520" y="1469794"/>
                </a:lnTo>
                <a:lnTo>
                  <a:pt x="329414" y="1491017"/>
                </a:lnTo>
                <a:lnTo>
                  <a:pt x="371119" y="1510214"/>
                </a:lnTo>
                <a:lnTo>
                  <a:pt x="413556" y="1527375"/>
                </a:lnTo>
                <a:lnTo>
                  <a:pt x="456647" y="1542493"/>
                </a:lnTo>
                <a:lnTo>
                  <a:pt x="500312" y="1555559"/>
                </a:lnTo>
                <a:lnTo>
                  <a:pt x="544474" y="1566565"/>
                </a:lnTo>
                <a:lnTo>
                  <a:pt x="589053" y="1575502"/>
                </a:lnTo>
                <a:lnTo>
                  <a:pt x="633971" y="1582363"/>
                </a:lnTo>
                <a:lnTo>
                  <a:pt x="679149" y="1587139"/>
                </a:lnTo>
                <a:lnTo>
                  <a:pt x="724509" y="1589821"/>
                </a:lnTo>
                <a:lnTo>
                  <a:pt x="769971" y="1590402"/>
                </a:lnTo>
                <a:lnTo>
                  <a:pt x="815458" y="1588872"/>
                </a:lnTo>
                <a:lnTo>
                  <a:pt x="860890" y="1585225"/>
                </a:lnTo>
                <a:lnTo>
                  <a:pt x="906189" y="1579451"/>
                </a:lnTo>
                <a:lnTo>
                  <a:pt x="951276" y="1571541"/>
                </a:lnTo>
                <a:lnTo>
                  <a:pt x="996072" y="1561489"/>
                </a:lnTo>
                <a:lnTo>
                  <a:pt x="1040500" y="1549285"/>
                </a:lnTo>
                <a:lnTo>
                  <a:pt x="1084479" y="1534921"/>
                </a:lnTo>
                <a:lnTo>
                  <a:pt x="1127932" y="1518389"/>
                </a:lnTo>
                <a:lnTo>
                  <a:pt x="1170780" y="1499681"/>
                </a:lnTo>
                <a:lnTo>
                  <a:pt x="1212944" y="1478787"/>
                </a:lnTo>
                <a:lnTo>
                  <a:pt x="1254345" y="1455701"/>
                </a:lnTo>
                <a:lnTo>
                  <a:pt x="1294905" y="1430413"/>
                </a:lnTo>
                <a:lnTo>
                  <a:pt x="1334545" y="1402915"/>
                </a:lnTo>
                <a:lnTo>
                  <a:pt x="1373187" y="1373200"/>
                </a:lnTo>
                <a:lnTo>
                  <a:pt x="1410326" y="1341625"/>
                </a:lnTo>
                <a:lnTo>
                  <a:pt x="1445504" y="1308609"/>
                </a:lnTo>
                <a:lnTo>
                  <a:pt x="1456228" y="1297509"/>
                </a:lnTo>
                <a:lnTo>
                  <a:pt x="755660" y="1297509"/>
                </a:lnTo>
                <a:lnTo>
                  <a:pt x="710052" y="1295732"/>
                </a:lnTo>
                <a:lnTo>
                  <a:pt x="664681" y="1290936"/>
                </a:lnTo>
                <a:lnTo>
                  <a:pt x="619709" y="1283139"/>
                </a:lnTo>
                <a:lnTo>
                  <a:pt x="575300" y="1272356"/>
                </a:lnTo>
                <a:lnTo>
                  <a:pt x="531615" y="1258606"/>
                </a:lnTo>
                <a:lnTo>
                  <a:pt x="488818" y="1241906"/>
                </a:lnTo>
                <a:lnTo>
                  <a:pt x="447071" y="1222272"/>
                </a:lnTo>
                <a:lnTo>
                  <a:pt x="406536" y="1199723"/>
                </a:lnTo>
                <a:lnTo>
                  <a:pt x="367378" y="1174275"/>
                </a:lnTo>
                <a:lnTo>
                  <a:pt x="329757" y="1145945"/>
                </a:lnTo>
                <a:lnTo>
                  <a:pt x="293836" y="1114751"/>
                </a:lnTo>
                <a:lnTo>
                  <a:pt x="259780" y="1080709"/>
                </a:lnTo>
                <a:lnTo>
                  <a:pt x="227749" y="1043838"/>
                </a:lnTo>
                <a:close/>
              </a:path>
              <a:path w="1736089" h="1590675">
                <a:moveTo>
                  <a:pt x="1518348" y="0"/>
                </a:moveTo>
                <a:lnTo>
                  <a:pt x="1290586" y="184213"/>
                </a:lnTo>
                <a:lnTo>
                  <a:pt x="1319949" y="223243"/>
                </a:lnTo>
                <a:lnTo>
                  <a:pt x="1346120" y="263662"/>
                </a:lnTo>
                <a:lnTo>
                  <a:pt x="1369117" y="305309"/>
                </a:lnTo>
                <a:lnTo>
                  <a:pt x="1388957" y="348020"/>
                </a:lnTo>
                <a:lnTo>
                  <a:pt x="1405657" y="391633"/>
                </a:lnTo>
                <a:lnTo>
                  <a:pt x="1419235" y="435986"/>
                </a:lnTo>
                <a:lnTo>
                  <a:pt x="1429708" y="480914"/>
                </a:lnTo>
                <a:lnTo>
                  <a:pt x="1437092" y="526257"/>
                </a:lnTo>
                <a:lnTo>
                  <a:pt x="1441406" y="571851"/>
                </a:lnTo>
                <a:lnTo>
                  <a:pt x="1442666" y="617533"/>
                </a:lnTo>
                <a:lnTo>
                  <a:pt x="1440890" y="663141"/>
                </a:lnTo>
                <a:lnTo>
                  <a:pt x="1436094" y="708512"/>
                </a:lnTo>
                <a:lnTo>
                  <a:pt x="1428296" y="753484"/>
                </a:lnTo>
                <a:lnTo>
                  <a:pt x="1417513" y="797893"/>
                </a:lnTo>
                <a:lnTo>
                  <a:pt x="1403763" y="841578"/>
                </a:lnTo>
                <a:lnTo>
                  <a:pt x="1387062" y="884375"/>
                </a:lnTo>
                <a:lnTo>
                  <a:pt x="1367428" y="926121"/>
                </a:lnTo>
                <a:lnTo>
                  <a:pt x="1344878" y="966655"/>
                </a:lnTo>
                <a:lnTo>
                  <a:pt x="1319428" y="1005814"/>
                </a:lnTo>
                <a:lnTo>
                  <a:pt x="1291097" y="1043434"/>
                </a:lnTo>
                <a:lnTo>
                  <a:pt x="1259902" y="1079353"/>
                </a:lnTo>
                <a:lnTo>
                  <a:pt x="1225859" y="1113409"/>
                </a:lnTo>
                <a:lnTo>
                  <a:pt x="1188986" y="1145438"/>
                </a:lnTo>
                <a:lnTo>
                  <a:pt x="1149955" y="1174799"/>
                </a:lnTo>
                <a:lnTo>
                  <a:pt x="1109534" y="1200968"/>
                </a:lnTo>
                <a:lnTo>
                  <a:pt x="1067886" y="1223964"/>
                </a:lnTo>
                <a:lnTo>
                  <a:pt x="1025174" y="1243803"/>
                </a:lnTo>
                <a:lnTo>
                  <a:pt x="981561" y="1260502"/>
                </a:lnTo>
                <a:lnTo>
                  <a:pt x="937208" y="1274080"/>
                </a:lnTo>
                <a:lnTo>
                  <a:pt x="892279" y="1284551"/>
                </a:lnTo>
                <a:lnTo>
                  <a:pt x="846936" y="1291936"/>
                </a:lnTo>
                <a:lnTo>
                  <a:pt x="801342" y="1296249"/>
                </a:lnTo>
                <a:lnTo>
                  <a:pt x="755660" y="1297509"/>
                </a:lnTo>
                <a:lnTo>
                  <a:pt x="1456228" y="1297509"/>
                </a:lnTo>
                <a:lnTo>
                  <a:pt x="1509947" y="1238573"/>
                </a:lnTo>
                <a:lnTo>
                  <a:pt x="1539195" y="1201709"/>
                </a:lnTo>
                <a:lnTo>
                  <a:pt x="1566449" y="1163720"/>
                </a:lnTo>
                <a:lnTo>
                  <a:pt x="1591702" y="1124683"/>
                </a:lnTo>
                <a:lnTo>
                  <a:pt x="1614944" y="1084679"/>
                </a:lnTo>
                <a:lnTo>
                  <a:pt x="1636168" y="1043785"/>
                </a:lnTo>
                <a:lnTo>
                  <a:pt x="1655364" y="1002080"/>
                </a:lnTo>
                <a:lnTo>
                  <a:pt x="1672526" y="959643"/>
                </a:lnTo>
                <a:lnTo>
                  <a:pt x="1687644" y="916552"/>
                </a:lnTo>
                <a:lnTo>
                  <a:pt x="1700711" y="872886"/>
                </a:lnTo>
                <a:lnTo>
                  <a:pt x="1711717" y="828724"/>
                </a:lnTo>
                <a:lnTo>
                  <a:pt x="1720655" y="784145"/>
                </a:lnTo>
                <a:lnTo>
                  <a:pt x="1727516" y="739227"/>
                </a:lnTo>
                <a:lnTo>
                  <a:pt x="1732292" y="694048"/>
                </a:lnTo>
                <a:lnTo>
                  <a:pt x="1734974" y="648688"/>
                </a:lnTo>
                <a:lnTo>
                  <a:pt x="1735555" y="603226"/>
                </a:lnTo>
                <a:lnTo>
                  <a:pt x="1734026" y="557739"/>
                </a:lnTo>
                <a:lnTo>
                  <a:pt x="1730379" y="512306"/>
                </a:lnTo>
                <a:lnTo>
                  <a:pt x="1724604" y="467007"/>
                </a:lnTo>
                <a:lnTo>
                  <a:pt x="1716695" y="421919"/>
                </a:lnTo>
                <a:lnTo>
                  <a:pt x="1706643" y="377122"/>
                </a:lnTo>
                <a:lnTo>
                  <a:pt x="1694439" y="332694"/>
                </a:lnTo>
                <a:lnTo>
                  <a:pt x="1680075" y="288714"/>
                </a:lnTo>
                <a:lnTo>
                  <a:pt x="1663542" y="245260"/>
                </a:lnTo>
                <a:lnTo>
                  <a:pt x="1644833" y="202412"/>
                </a:lnTo>
                <a:lnTo>
                  <a:pt x="1623939" y="160247"/>
                </a:lnTo>
                <a:lnTo>
                  <a:pt x="1600852" y="118845"/>
                </a:lnTo>
                <a:lnTo>
                  <a:pt x="1575563" y="78284"/>
                </a:lnTo>
                <a:lnTo>
                  <a:pt x="1548065" y="38642"/>
                </a:lnTo>
                <a:lnTo>
                  <a:pt x="1518348" y="0"/>
                </a:lnTo>
                <a:close/>
              </a:path>
            </a:pathLst>
          </a:custGeom>
          <a:solidFill>
            <a:srgbClr val="AAAAAA">
              <a:alpha val="29998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435C475B-4A16-7B45-8F29-009A9E5CE786}"/>
              </a:ext>
            </a:extLst>
          </p:cNvPr>
          <p:cNvSpPr/>
          <p:nvPr/>
        </p:nvSpPr>
        <p:spPr>
          <a:xfrm>
            <a:off x="2007182" y="3320714"/>
            <a:ext cx="1736089" cy="1590675"/>
          </a:xfrm>
          <a:custGeom>
            <a:avLst/>
            <a:gdLst/>
            <a:ahLst/>
            <a:cxnLst/>
            <a:rect l="l" t="t" r="r" b="b"/>
            <a:pathLst>
              <a:path w="1736089" h="1590675">
                <a:moveTo>
                  <a:pt x="965584" y="0"/>
                </a:moveTo>
                <a:lnTo>
                  <a:pt x="920097" y="1529"/>
                </a:lnTo>
                <a:lnTo>
                  <a:pt x="874665" y="5176"/>
                </a:lnTo>
                <a:lnTo>
                  <a:pt x="829366" y="10950"/>
                </a:lnTo>
                <a:lnTo>
                  <a:pt x="784279" y="18860"/>
                </a:lnTo>
                <a:lnTo>
                  <a:pt x="739482" y="28912"/>
                </a:lnTo>
                <a:lnTo>
                  <a:pt x="695055" y="41116"/>
                </a:lnTo>
                <a:lnTo>
                  <a:pt x="651076" y="55480"/>
                </a:lnTo>
                <a:lnTo>
                  <a:pt x="607623" y="72013"/>
                </a:lnTo>
                <a:lnTo>
                  <a:pt x="564775" y="90722"/>
                </a:lnTo>
                <a:lnTo>
                  <a:pt x="522611" y="111616"/>
                </a:lnTo>
                <a:lnTo>
                  <a:pt x="481210" y="134703"/>
                </a:lnTo>
                <a:lnTo>
                  <a:pt x="440650" y="159991"/>
                </a:lnTo>
                <a:lnTo>
                  <a:pt x="401009" y="187490"/>
                </a:lnTo>
                <a:lnTo>
                  <a:pt x="362368" y="217207"/>
                </a:lnTo>
                <a:lnTo>
                  <a:pt x="325229" y="248782"/>
                </a:lnTo>
                <a:lnTo>
                  <a:pt x="290050" y="281797"/>
                </a:lnTo>
                <a:lnTo>
                  <a:pt x="256717" y="316315"/>
                </a:lnTo>
                <a:lnTo>
                  <a:pt x="225608" y="351833"/>
                </a:lnTo>
                <a:lnTo>
                  <a:pt x="196360" y="388697"/>
                </a:lnTo>
                <a:lnTo>
                  <a:pt x="169105" y="426687"/>
                </a:lnTo>
                <a:lnTo>
                  <a:pt x="143853" y="465723"/>
                </a:lnTo>
                <a:lnTo>
                  <a:pt x="120611" y="505728"/>
                </a:lnTo>
                <a:lnTo>
                  <a:pt x="99387" y="546622"/>
                </a:lnTo>
                <a:lnTo>
                  <a:pt x="80190" y="588326"/>
                </a:lnTo>
                <a:lnTo>
                  <a:pt x="63029" y="630763"/>
                </a:lnTo>
                <a:lnTo>
                  <a:pt x="47911" y="673854"/>
                </a:lnTo>
                <a:lnTo>
                  <a:pt x="34844" y="717520"/>
                </a:lnTo>
                <a:lnTo>
                  <a:pt x="23838" y="761681"/>
                </a:lnTo>
                <a:lnTo>
                  <a:pt x="14900" y="806260"/>
                </a:lnTo>
                <a:lnTo>
                  <a:pt x="8039" y="851178"/>
                </a:lnTo>
                <a:lnTo>
                  <a:pt x="3263" y="896356"/>
                </a:lnTo>
                <a:lnTo>
                  <a:pt x="580" y="941716"/>
                </a:lnTo>
                <a:lnTo>
                  <a:pt x="0" y="987178"/>
                </a:lnTo>
                <a:lnTo>
                  <a:pt x="1529" y="1032665"/>
                </a:lnTo>
                <a:lnTo>
                  <a:pt x="5176" y="1078097"/>
                </a:lnTo>
                <a:lnTo>
                  <a:pt x="10950" y="1123396"/>
                </a:lnTo>
                <a:lnTo>
                  <a:pt x="18860" y="1168483"/>
                </a:lnTo>
                <a:lnTo>
                  <a:pt x="28912" y="1213280"/>
                </a:lnTo>
                <a:lnTo>
                  <a:pt x="41116" y="1257707"/>
                </a:lnTo>
                <a:lnTo>
                  <a:pt x="55480" y="1301686"/>
                </a:lnTo>
                <a:lnTo>
                  <a:pt x="72013" y="1345139"/>
                </a:lnTo>
                <a:lnTo>
                  <a:pt x="90722" y="1387987"/>
                </a:lnTo>
                <a:lnTo>
                  <a:pt x="111616" y="1430151"/>
                </a:lnTo>
                <a:lnTo>
                  <a:pt x="134703" y="1471552"/>
                </a:lnTo>
                <a:lnTo>
                  <a:pt x="159991" y="1512112"/>
                </a:lnTo>
                <a:lnTo>
                  <a:pt x="187490" y="1551753"/>
                </a:lnTo>
                <a:lnTo>
                  <a:pt x="217207" y="1590394"/>
                </a:lnTo>
                <a:lnTo>
                  <a:pt x="444956" y="1406194"/>
                </a:lnTo>
                <a:lnTo>
                  <a:pt x="415595" y="1367162"/>
                </a:lnTo>
                <a:lnTo>
                  <a:pt x="389426" y="1326741"/>
                </a:lnTo>
                <a:lnTo>
                  <a:pt x="366430" y="1285094"/>
                </a:lnTo>
                <a:lnTo>
                  <a:pt x="346591" y="1242382"/>
                </a:lnTo>
                <a:lnTo>
                  <a:pt x="329892" y="1198768"/>
                </a:lnTo>
                <a:lnTo>
                  <a:pt x="316315" y="1154415"/>
                </a:lnTo>
                <a:lnTo>
                  <a:pt x="305843" y="1109486"/>
                </a:lnTo>
                <a:lnTo>
                  <a:pt x="298459" y="1064143"/>
                </a:lnTo>
                <a:lnTo>
                  <a:pt x="294146" y="1018550"/>
                </a:lnTo>
                <a:lnTo>
                  <a:pt x="292886" y="972867"/>
                </a:lnTo>
                <a:lnTo>
                  <a:pt x="294663" y="927259"/>
                </a:lnTo>
                <a:lnTo>
                  <a:pt x="299459" y="881888"/>
                </a:lnTo>
                <a:lnTo>
                  <a:pt x="307258" y="836917"/>
                </a:lnTo>
                <a:lnTo>
                  <a:pt x="318041" y="792507"/>
                </a:lnTo>
                <a:lnTo>
                  <a:pt x="331791" y="748822"/>
                </a:lnTo>
                <a:lnTo>
                  <a:pt x="348492" y="706025"/>
                </a:lnTo>
                <a:lnTo>
                  <a:pt x="368127" y="664278"/>
                </a:lnTo>
                <a:lnTo>
                  <a:pt x="390677" y="623744"/>
                </a:lnTo>
                <a:lnTo>
                  <a:pt x="416126" y="584585"/>
                </a:lnTo>
                <a:lnTo>
                  <a:pt x="444457" y="546964"/>
                </a:lnTo>
                <a:lnTo>
                  <a:pt x="475653" y="511044"/>
                </a:lnTo>
                <a:lnTo>
                  <a:pt x="509696" y="476987"/>
                </a:lnTo>
                <a:lnTo>
                  <a:pt x="546569" y="444956"/>
                </a:lnTo>
                <a:lnTo>
                  <a:pt x="585600" y="415595"/>
                </a:lnTo>
                <a:lnTo>
                  <a:pt x="626021" y="389426"/>
                </a:lnTo>
                <a:lnTo>
                  <a:pt x="667668" y="366430"/>
                </a:lnTo>
                <a:lnTo>
                  <a:pt x="710380" y="346591"/>
                </a:lnTo>
                <a:lnTo>
                  <a:pt x="753994" y="329892"/>
                </a:lnTo>
                <a:lnTo>
                  <a:pt x="798347" y="316315"/>
                </a:lnTo>
                <a:lnTo>
                  <a:pt x="843276" y="305843"/>
                </a:lnTo>
                <a:lnTo>
                  <a:pt x="888619" y="298459"/>
                </a:lnTo>
                <a:lnTo>
                  <a:pt x="934213" y="294147"/>
                </a:lnTo>
                <a:lnTo>
                  <a:pt x="979895" y="292887"/>
                </a:lnTo>
                <a:lnTo>
                  <a:pt x="1673627" y="292887"/>
                </a:lnTo>
                <a:lnTo>
                  <a:pt x="1670965" y="290050"/>
                </a:lnTo>
                <a:lnTo>
                  <a:pt x="1636588" y="256841"/>
                </a:lnTo>
                <a:lnTo>
                  <a:pt x="1600929" y="225608"/>
                </a:lnTo>
                <a:lnTo>
                  <a:pt x="1564065" y="196360"/>
                </a:lnTo>
                <a:lnTo>
                  <a:pt x="1526075" y="169105"/>
                </a:lnTo>
                <a:lnTo>
                  <a:pt x="1487039" y="143853"/>
                </a:lnTo>
                <a:lnTo>
                  <a:pt x="1447035" y="120611"/>
                </a:lnTo>
                <a:lnTo>
                  <a:pt x="1406141" y="99387"/>
                </a:lnTo>
                <a:lnTo>
                  <a:pt x="1364436" y="80190"/>
                </a:lnTo>
                <a:lnTo>
                  <a:pt x="1321999" y="63029"/>
                </a:lnTo>
                <a:lnTo>
                  <a:pt x="1278908" y="47911"/>
                </a:lnTo>
                <a:lnTo>
                  <a:pt x="1235243" y="34844"/>
                </a:lnTo>
                <a:lnTo>
                  <a:pt x="1191081" y="23838"/>
                </a:lnTo>
                <a:lnTo>
                  <a:pt x="1146502" y="14900"/>
                </a:lnTo>
                <a:lnTo>
                  <a:pt x="1101584" y="8039"/>
                </a:lnTo>
                <a:lnTo>
                  <a:pt x="1056406" y="3263"/>
                </a:lnTo>
                <a:lnTo>
                  <a:pt x="1011046" y="580"/>
                </a:lnTo>
                <a:lnTo>
                  <a:pt x="965584" y="0"/>
                </a:lnTo>
                <a:close/>
              </a:path>
              <a:path w="1736089" h="1590675">
                <a:moveTo>
                  <a:pt x="1673627" y="292887"/>
                </a:moveTo>
                <a:lnTo>
                  <a:pt x="979895" y="292887"/>
                </a:lnTo>
                <a:lnTo>
                  <a:pt x="1025503" y="294665"/>
                </a:lnTo>
                <a:lnTo>
                  <a:pt x="1070874" y="299461"/>
                </a:lnTo>
                <a:lnTo>
                  <a:pt x="1115846" y="307260"/>
                </a:lnTo>
                <a:lnTo>
                  <a:pt x="1160255" y="318043"/>
                </a:lnTo>
                <a:lnTo>
                  <a:pt x="1203940" y="331795"/>
                </a:lnTo>
                <a:lnTo>
                  <a:pt x="1246737" y="348497"/>
                </a:lnTo>
                <a:lnTo>
                  <a:pt x="1288484" y="368132"/>
                </a:lnTo>
                <a:lnTo>
                  <a:pt x="1329018" y="390683"/>
                </a:lnTo>
                <a:lnTo>
                  <a:pt x="1368177" y="416134"/>
                </a:lnTo>
                <a:lnTo>
                  <a:pt x="1405798" y="444466"/>
                </a:lnTo>
                <a:lnTo>
                  <a:pt x="1441718" y="475663"/>
                </a:lnTo>
                <a:lnTo>
                  <a:pt x="1475775" y="509707"/>
                </a:lnTo>
                <a:lnTo>
                  <a:pt x="1507806" y="546581"/>
                </a:lnTo>
                <a:lnTo>
                  <a:pt x="1735555" y="362368"/>
                </a:lnTo>
                <a:lnTo>
                  <a:pt x="1703980" y="325229"/>
                </a:lnTo>
                <a:lnTo>
                  <a:pt x="1673627" y="292887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3F48C3B7-1D9C-9340-A9B2-A56B2443193A}"/>
              </a:ext>
            </a:extLst>
          </p:cNvPr>
          <p:cNvSpPr/>
          <p:nvPr/>
        </p:nvSpPr>
        <p:spPr>
          <a:xfrm>
            <a:off x="5708917" y="3692452"/>
            <a:ext cx="1736089" cy="1590675"/>
          </a:xfrm>
          <a:custGeom>
            <a:avLst/>
            <a:gdLst/>
            <a:ahLst/>
            <a:cxnLst/>
            <a:rect l="l" t="t" r="r" b="b"/>
            <a:pathLst>
              <a:path w="1736090" h="1590675">
                <a:moveTo>
                  <a:pt x="227749" y="1043838"/>
                </a:moveTo>
                <a:lnTo>
                  <a:pt x="0" y="1228039"/>
                </a:lnTo>
                <a:lnTo>
                  <a:pt x="31575" y="1265177"/>
                </a:lnTo>
                <a:lnTo>
                  <a:pt x="64590" y="1300356"/>
                </a:lnTo>
                <a:lnTo>
                  <a:pt x="98967" y="1333566"/>
                </a:lnTo>
                <a:lnTo>
                  <a:pt x="134626" y="1364798"/>
                </a:lnTo>
                <a:lnTo>
                  <a:pt x="171490" y="1394046"/>
                </a:lnTo>
                <a:lnTo>
                  <a:pt x="209479" y="1421300"/>
                </a:lnTo>
                <a:lnTo>
                  <a:pt x="248516" y="1446552"/>
                </a:lnTo>
                <a:lnTo>
                  <a:pt x="288520" y="1469794"/>
                </a:lnTo>
                <a:lnTo>
                  <a:pt x="329414" y="1491017"/>
                </a:lnTo>
                <a:lnTo>
                  <a:pt x="371119" y="1510214"/>
                </a:lnTo>
                <a:lnTo>
                  <a:pt x="413556" y="1527375"/>
                </a:lnTo>
                <a:lnTo>
                  <a:pt x="456647" y="1542493"/>
                </a:lnTo>
                <a:lnTo>
                  <a:pt x="500312" y="1555559"/>
                </a:lnTo>
                <a:lnTo>
                  <a:pt x="544474" y="1566565"/>
                </a:lnTo>
                <a:lnTo>
                  <a:pt x="589053" y="1575502"/>
                </a:lnTo>
                <a:lnTo>
                  <a:pt x="633971" y="1582363"/>
                </a:lnTo>
                <a:lnTo>
                  <a:pt x="679149" y="1587139"/>
                </a:lnTo>
                <a:lnTo>
                  <a:pt x="724509" y="1589821"/>
                </a:lnTo>
                <a:lnTo>
                  <a:pt x="769971" y="1590402"/>
                </a:lnTo>
                <a:lnTo>
                  <a:pt x="815458" y="1588872"/>
                </a:lnTo>
                <a:lnTo>
                  <a:pt x="860890" y="1585225"/>
                </a:lnTo>
                <a:lnTo>
                  <a:pt x="906189" y="1579451"/>
                </a:lnTo>
                <a:lnTo>
                  <a:pt x="951276" y="1571541"/>
                </a:lnTo>
                <a:lnTo>
                  <a:pt x="996072" y="1561489"/>
                </a:lnTo>
                <a:lnTo>
                  <a:pt x="1040500" y="1549285"/>
                </a:lnTo>
                <a:lnTo>
                  <a:pt x="1084479" y="1534921"/>
                </a:lnTo>
                <a:lnTo>
                  <a:pt x="1127932" y="1518389"/>
                </a:lnTo>
                <a:lnTo>
                  <a:pt x="1170780" y="1499681"/>
                </a:lnTo>
                <a:lnTo>
                  <a:pt x="1212944" y="1478787"/>
                </a:lnTo>
                <a:lnTo>
                  <a:pt x="1254345" y="1455701"/>
                </a:lnTo>
                <a:lnTo>
                  <a:pt x="1294905" y="1430413"/>
                </a:lnTo>
                <a:lnTo>
                  <a:pt x="1334545" y="1402915"/>
                </a:lnTo>
                <a:lnTo>
                  <a:pt x="1373187" y="1373200"/>
                </a:lnTo>
                <a:lnTo>
                  <a:pt x="1410326" y="1341625"/>
                </a:lnTo>
                <a:lnTo>
                  <a:pt x="1445504" y="1308609"/>
                </a:lnTo>
                <a:lnTo>
                  <a:pt x="1456228" y="1297509"/>
                </a:lnTo>
                <a:lnTo>
                  <a:pt x="755660" y="1297509"/>
                </a:lnTo>
                <a:lnTo>
                  <a:pt x="710052" y="1295732"/>
                </a:lnTo>
                <a:lnTo>
                  <a:pt x="664681" y="1290936"/>
                </a:lnTo>
                <a:lnTo>
                  <a:pt x="619709" y="1283139"/>
                </a:lnTo>
                <a:lnTo>
                  <a:pt x="575300" y="1272356"/>
                </a:lnTo>
                <a:lnTo>
                  <a:pt x="531615" y="1258606"/>
                </a:lnTo>
                <a:lnTo>
                  <a:pt x="488818" y="1241906"/>
                </a:lnTo>
                <a:lnTo>
                  <a:pt x="447071" y="1222272"/>
                </a:lnTo>
                <a:lnTo>
                  <a:pt x="406536" y="1199723"/>
                </a:lnTo>
                <a:lnTo>
                  <a:pt x="367378" y="1174275"/>
                </a:lnTo>
                <a:lnTo>
                  <a:pt x="329757" y="1145945"/>
                </a:lnTo>
                <a:lnTo>
                  <a:pt x="293836" y="1114751"/>
                </a:lnTo>
                <a:lnTo>
                  <a:pt x="259780" y="1080709"/>
                </a:lnTo>
                <a:lnTo>
                  <a:pt x="227749" y="1043838"/>
                </a:lnTo>
                <a:close/>
              </a:path>
              <a:path w="1736090" h="1590675">
                <a:moveTo>
                  <a:pt x="1518348" y="0"/>
                </a:moveTo>
                <a:lnTo>
                  <a:pt x="1290586" y="184213"/>
                </a:lnTo>
                <a:lnTo>
                  <a:pt x="1319949" y="223243"/>
                </a:lnTo>
                <a:lnTo>
                  <a:pt x="1346120" y="263662"/>
                </a:lnTo>
                <a:lnTo>
                  <a:pt x="1369117" y="305309"/>
                </a:lnTo>
                <a:lnTo>
                  <a:pt x="1388957" y="348020"/>
                </a:lnTo>
                <a:lnTo>
                  <a:pt x="1405657" y="391633"/>
                </a:lnTo>
                <a:lnTo>
                  <a:pt x="1419235" y="435986"/>
                </a:lnTo>
                <a:lnTo>
                  <a:pt x="1429708" y="480914"/>
                </a:lnTo>
                <a:lnTo>
                  <a:pt x="1437092" y="526257"/>
                </a:lnTo>
                <a:lnTo>
                  <a:pt x="1441406" y="571851"/>
                </a:lnTo>
                <a:lnTo>
                  <a:pt x="1442666" y="617533"/>
                </a:lnTo>
                <a:lnTo>
                  <a:pt x="1440890" y="663141"/>
                </a:lnTo>
                <a:lnTo>
                  <a:pt x="1436094" y="708512"/>
                </a:lnTo>
                <a:lnTo>
                  <a:pt x="1428296" y="753484"/>
                </a:lnTo>
                <a:lnTo>
                  <a:pt x="1417513" y="797893"/>
                </a:lnTo>
                <a:lnTo>
                  <a:pt x="1403763" y="841578"/>
                </a:lnTo>
                <a:lnTo>
                  <a:pt x="1387062" y="884375"/>
                </a:lnTo>
                <a:lnTo>
                  <a:pt x="1367428" y="926121"/>
                </a:lnTo>
                <a:lnTo>
                  <a:pt x="1344878" y="966655"/>
                </a:lnTo>
                <a:lnTo>
                  <a:pt x="1319428" y="1005814"/>
                </a:lnTo>
                <a:lnTo>
                  <a:pt x="1291097" y="1043434"/>
                </a:lnTo>
                <a:lnTo>
                  <a:pt x="1259902" y="1079353"/>
                </a:lnTo>
                <a:lnTo>
                  <a:pt x="1225859" y="1113409"/>
                </a:lnTo>
                <a:lnTo>
                  <a:pt x="1188986" y="1145438"/>
                </a:lnTo>
                <a:lnTo>
                  <a:pt x="1149955" y="1174799"/>
                </a:lnTo>
                <a:lnTo>
                  <a:pt x="1109534" y="1200968"/>
                </a:lnTo>
                <a:lnTo>
                  <a:pt x="1067886" y="1223964"/>
                </a:lnTo>
                <a:lnTo>
                  <a:pt x="1025174" y="1243803"/>
                </a:lnTo>
                <a:lnTo>
                  <a:pt x="981561" y="1260502"/>
                </a:lnTo>
                <a:lnTo>
                  <a:pt x="937208" y="1274080"/>
                </a:lnTo>
                <a:lnTo>
                  <a:pt x="892279" y="1284551"/>
                </a:lnTo>
                <a:lnTo>
                  <a:pt x="846936" y="1291936"/>
                </a:lnTo>
                <a:lnTo>
                  <a:pt x="801342" y="1296249"/>
                </a:lnTo>
                <a:lnTo>
                  <a:pt x="755660" y="1297509"/>
                </a:lnTo>
                <a:lnTo>
                  <a:pt x="1456228" y="1297509"/>
                </a:lnTo>
                <a:lnTo>
                  <a:pt x="1509947" y="1238573"/>
                </a:lnTo>
                <a:lnTo>
                  <a:pt x="1539195" y="1201709"/>
                </a:lnTo>
                <a:lnTo>
                  <a:pt x="1566449" y="1163720"/>
                </a:lnTo>
                <a:lnTo>
                  <a:pt x="1591702" y="1124683"/>
                </a:lnTo>
                <a:lnTo>
                  <a:pt x="1614944" y="1084679"/>
                </a:lnTo>
                <a:lnTo>
                  <a:pt x="1636168" y="1043785"/>
                </a:lnTo>
                <a:lnTo>
                  <a:pt x="1655364" y="1002080"/>
                </a:lnTo>
                <a:lnTo>
                  <a:pt x="1672526" y="959643"/>
                </a:lnTo>
                <a:lnTo>
                  <a:pt x="1687644" y="916552"/>
                </a:lnTo>
                <a:lnTo>
                  <a:pt x="1700711" y="872886"/>
                </a:lnTo>
                <a:lnTo>
                  <a:pt x="1711717" y="828724"/>
                </a:lnTo>
                <a:lnTo>
                  <a:pt x="1720655" y="784145"/>
                </a:lnTo>
                <a:lnTo>
                  <a:pt x="1727516" y="739227"/>
                </a:lnTo>
                <a:lnTo>
                  <a:pt x="1732292" y="694048"/>
                </a:lnTo>
                <a:lnTo>
                  <a:pt x="1734974" y="648688"/>
                </a:lnTo>
                <a:lnTo>
                  <a:pt x="1735555" y="603226"/>
                </a:lnTo>
                <a:lnTo>
                  <a:pt x="1734026" y="557739"/>
                </a:lnTo>
                <a:lnTo>
                  <a:pt x="1730379" y="512306"/>
                </a:lnTo>
                <a:lnTo>
                  <a:pt x="1724604" y="467007"/>
                </a:lnTo>
                <a:lnTo>
                  <a:pt x="1716695" y="421919"/>
                </a:lnTo>
                <a:lnTo>
                  <a:pt x="1706643" y="377122"/>
                </a:lnTo>
                <a:lnTo>
                  <a:pt x="1694439" y="332694"/>
                </a:lnTo>
                <a:lnTo>
                  <a:pt x="1680075" y="288714"/>
                </a:lnTo>
                <a:lnTo>
                  <a:pt x="1663542" y="245260"/>
                </a:lnTo>
                <a:lnTo>
                  <a:pt x="1644833" y="202412"/>
                </a:lnTo>
                <a:lnTo>
                  <a:pt x="1623939" y="160247"/>
                </a:lnTo>
                <a:lnTo>
                  <a:pt x="1600852" y="118845"/>
                </a:lnTo>
                <a:lnTo>
                  <a:pt x="1575563" y="78284"/>
                </a:lnTo>
                <a:lnTo>
                  <a:pt x="1548065" y="38642"/>
                </a:lnTo>
                <a:lnTo>
                  <a:pt x="1518348" y="0"/>
                </a:lnTo>
                <a:close/>
              </a:path>
            </a:pathLst>
          </a:custGeom>
          <a:solidFill>
            <a:srgbClr val="AAAAAA">
              <a:alpha val="29998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161769DA-86A8-3B47-ADF3-35C9F78B04BD}"/>
              </a:ext>
            </a:extLst>
          </p:cNvPr>
          <p:cNvSpPr/>
          <p:nvPr/>
        </p:nvSpPr>
        <p:spPr>
          <a:xfrm>
            <a:off x="5491714" y="3330089"/>
            <a:ext cx="1736089" cy="1590675"/>
          </a:xfrm>
          <a:custGeom>
            <a:avLst/>
            <a:gdLst/>
            <a:ahLst/>
            <a:cxnLst/>
            <a:rect l="l" t="t" r="r" b="b"/>
            <a:pathLst>
              <a:path w="1736090" h="1590675">
                <a:moveTo>
                  <a:pt x="965584" y="0"/>
                </a:moveTo>
                <a:lnTo>
                  <a:pt x="920097" y="1529"/>
                </a:lnTo>
                <a:lnTo>
                  <a:pt x="874665" y="5176"/>
                </a:lnTo>
                <a:lnTo>
                  <a:pt x="829366" y="10950"/>
                </a:lnTo>
                <a:lnTo>
                  <a:pt x="784279" y="18860"/>
                </a:lnTo>
                <a:lnTo>
                  <a:pt x="739482" y="28912"/>
                </a:lnTo>
                <a:lnTo>
                  <a:pt x="695055" y="41116"/>
                </a:lnTo>
                <a:lnTo>
                  <a:pt x="651076" y="55480"/>
                </a:lnTo>
                <a:lnTo>
                  <a:pt x="607623" y="72013"/>
                </a:lnTo>
                <a:lnTo>
                  <a:pt x="564775" y="90722"/>
                </a:lnTo>
                <a:lnTo>
                  <a:pt x="522611" y="111616"/>
                </a:lnTo>
                <a:lnTo>
                  <a:pt x="481210" y="134703"/>
                </a:lnTo>
                <a:lnTo>
                  <a:pt x="440650" y="159991"/>
                </a:lnTo>
                <a:lnTo>
                  <a:pt x="401009" y="187490"/>
                </a:lnTo>
                <a:lnTo>
                  <a:pt x="362368" y="217207"/>
                </a:lnTo>
                <a:lnTo>
                  <a:pt x="325229" y="248782"/>
                </a:lnTo>
                <a:lnTo>
                  <a:pt x="290050" y="281797"/>
                </a:lnTo>
                <a:lnTo>
                  <a:pt x="256717" y="316315"/>
                </a:lnTo>
                <a:lnTo>
                  <a:pt x="225608" y="351833"/>
                </a:lnTo>
                <a:lnTo>
                  <a:pt x="196360" y="388697"/>
                </a:lnTo>
                <a:lnTo>
                  <a:pt x="169105" y="426687"/>
                </a:lnTo>
                <a:lnTo>
                  <a:pt x="143853" y="465723"/>
                </a:lnTo>
                <a:lnTo>
                  <a:pt x="120611" y="505728"/>
                </a:lnTo>
                <a:lnTo>
                  <a:pt x="99387" y="546622"/>
                </a:lnTo>
                <a:lnTo>
                  <a:pt x="80190" y="588326"/>
                </a:lnTo>
                <a:lnTo>
                  <a:pt x="63029" y="630763"/>
                </a:lnTo>
                <a:lnTo>
                  <a:pt x="47911" y="673854"/>
                </a:lnTo>
                <a:lnTo>
                  <a:pt x="34844" y="717520"/>
                </a:lnTo>
                <a:lnTo>
                  <a:pt x="23838" y="761681"/>
                </a:lnTo>
                <a:lnTo>
                  <a:pt x="14900" y="806260"/>
                </a:lnTo>
                <a:lnTo>
                  <a:pt x="8039" y="851178"/>
                </a:lnTo>
                <a:lnTo>
                  <a:pt x="3263" y="896356"/>
                </a:lnTo>
                <a:lnTo>
                  <a:pt x="580" y="941716"/>
                </a:lnTo>
                <a:lnTo>
                  <a:pt x="0" y="987178"/>
                </a:lnTo>
                <a:lnTo>
                  <a:pt x="1529" y="1032665"/>
                </a:lnTo>
                <a:lnTo>
                  <a:pt x="5176" y="1078097"/>
                </a:lnTo>
                <a:lnTo>
                  <a:pt x="10950" y="1123396"/>
                </a:lnTo>
                <a:lnTo>
                  <a:pt x="18860" y="1168483"/>
                </a:lnTo>
                <a:lnTo>
                  <a:pt x="28912" y="1213280"/>
                </a:lnTo>
                <a:lnTo>
                  <a:pt x="41116" y="1257707"/>
                </a:lnTo>
                <a:lnTo>
                  <a:pt x="55480" y="1301686"/>
                </a:lnTo>
                <a:lnTo>
                  <a:pt x="72013" y="1345139"/>
                </a:lnTo>
                <a:lnTo>
                  <a:pt x="90722" y="1387987"/>
                </a:lnTo>
                <a:lnTo>
                  <a:pt x="111616" y="1430151"/>
                </a:lnTo>
                <a:lnTo>
                  <a:pt x="134703" y="1471552"/>
                </a:lnTo>
                <a:lnTo>
                  <a:pt x="159991" y="1512112"/>
                </a:lnTo>
                <a:lnTo>
                  <a:pt x="187490" y="1551753"/>
                </a:lnTo>
                <a:lnTo>
                  <a:pt x="217207" y="1590394"/>
                </a:lnTo>
                <a:lnTo>
                  <a:pt x="444956" y="1406194"/>
                </a:lnTo>
                <a:lnTo>
                  <a:pt x="415595" y="1367162"/>
                </a:lnTo>
                <a:lnTo>
                  <a:pt x="389426" y="1326741"/>
                </a:lnTo>
                <a:lnTo>
                  <a:pt x="366430" y="1285094"/>
                </a:lnTo>
                <a:lnTo>
                  <a:pt x="346591" y="1242382"/>
                </a:lnTo>
                <a:lnTo>
                  <a:pt x="329892" y="1198768"/>
                </a:lnTo>
                <a:lnTo>
                  <a:pt x="316315" y="1154415"/>
                </a:lnTo>
                <a:lnTo>
                  <a:pt x="305843" y="1109486"/>
                </a:lnTo>
                <a:lnTo>
                  <a:pt x="298459" y="1064143"/>
                </a:lnTo>
                <a:lnTo>
                  <a:pt x="294146" y="1018550"/>
                </a:lnTo>
                <a:lnTo>
                  <a:pt x="292886" y="972867"/>
                </a:lnTo>
                <a:lnTo>
                  <a:pt x="294663" y="927259"/>
                </a:lnTo>
                <a:lnTo>
                  <a:pt x="299459" y="881888"/>
                </a:lnTo>
                <a:lnTo>
                  <a:pt x="307258" y="836917"/>
                </a:lnTo>
                <a:lnTo>
                  <a:pt x="318041" y="792507"/>
                </a:lnTo>
                <a:lnTo>
                  <a:pt x="331791" y="748822"/>
                </a:lnTo>
                <a:lnTo>
                  <a:pt x="348492" y="706025"/>
                </a:lnTo>
                <a:lnTo>
                  <a:pt x="368127" y="664278"/>
                </a:lnTo>
                <a:lnTo>
                  <a:pt x="390677" y="623744"/>
                </a:lnTo>
                <a:lnTo>
                  <a:pt x="416126" y="584585"/>
                </a:lnTo>
                <a:lnTo>
                  <a:pt x="444457" y="546964"/>
                </a:lnTo>
                <a:lnTo>
                  <a:pt x="475653" y="511044"/>
                </a:lnTo>
                <a:lnTo>
                  <a:pt x="509696" y="476987"/>
                </a:lnTo>
                <a:lnTo>
                  <a:pt x="546569" y="444956"/>
                </a:lnTo>
                <a:lnTo>
                  <a:pt x="585600" y="415595"/>
                </a:lnTo>
                <a:lnTo>
                  <a:pt x="626021" y="389426"/>
                </a:lnTo>
                <a:lnTo>
                  <a:pt x="667668" y="366430"/>
                </a:lnTo>
                <a:lnTo>
                  <a:pt x="710380" y="346591"/>
                </a:lnTo>
                <a:lnTo>
                  <a:pt x="753994" y="329892"/>
                </a:lnTo>
                <a:lnTo>
                  <a:pt x="798347" y="316315"/>
                </a:lnTo>
                <a:lnTo>
                  <a:pt x="843276" y="305843"/>
                </a:lnTo>
                <a:lnTo>
                  <a:pt x="888619" y="298459"/>
                </a:lnTo>
                <a:lnTo>
                  <a:pt x="934213" y="294146"/>
                </a:lnTo>
                <a:lnTo>
                  <a:pt x="979895" y="292886"/>
                </a:lnTo>
                <a:lnTo>
                  <a:pt x="1673627" y="292886"/>
                </a:lnTo>
                <a:lnTo>
                  <a:pt x="1670965" y="290050"/>
                </a:lnTo>
                <a:lnTo>
                  <a:pt x="1636588" y="256841"/>
                </a:lnTo>
                <a:lnTo>
                  <a:pt x="1600929" y="225608"/>
                </a:lnTo>
                <a:lnTo>
                  <a:pt x="1564065" y="196360"/>
                </a:lnTo>
                <a:lnTo>
                  <a:pt x="1526075" y="169105"/>
                </a:lnTo>
                <a:lnTo>
                  <a:pt x="1487039" y="143853"/>
                </a:lnTo>
                <a:lnTo>
                  <a:pt x="1447035" y="120611"/>
                </a:lnTo>
                <a:lnTo>
                  <a:pt x="1406141" y="99387"/>
                </a:lnTo>
                <a:lnTo>
                  <a:pt x="1364436" y="80190"/>
                </a:lnTo>
                <a:lnTo>
                  <a:pt x="1321999" y="63029"/>
                </a:lnTo>
                <a:lnTo>
                  <a:pt x="1278908" y="47911"/>
                </a:lnTo>
                <a:lnTo>
                  <a:pt x="1235243" y="34844"/>
                </a:lnTo>
                <a:lnTo>
                  <a:pt x="1191081" y="23838"/>
                </a:lnTo>
                <a:lnTo>
                  <a:pt x="1146502" y="14900"/>
                </a:lnTo>
                <a:lnTo>
                  <a:pt x="1101584" y="8039"/>
                </a:lnTo>
                <a:lnTo>
                  <a:pt x="1056406" y="3263"/>
                </a:lnTo>
                <a:lnTo>
                  <a:pt x="1011046" y="580"/>
                </a:lnTo>
                <a:lnTo>
                  <a:pt x="965584" y="0"/>
                </a:lnTo>
                <a:close/>
              </a:path>
              <a:path w="1736090" h="1590675">
                <a:moveTo>
                  <a:pt x="1673627" y="292886"/>
                </a:moveTo>
                <a:lnTo>
                  <a:pt x="979895" y="292886"/>
                </a:lnTo>
                <a:lnTo>
                  <a:pt x="1025503" y="294663"/>
                </a:lnTo>
                <a:lnTo>
                  <a:pt x="1070874" y="299459"/>
                </a:lnTo>
                <a:lnTo>
                  <a:pt x="1115846" y="307258"/>
                </a:lnTo>
                <a:lnTo>
                  <a:pt x="1160255" y="318041"/>
                </a:lnTo>
                <a:lnTo>
                  <a:pt x="1203940" y="331791"/>
                </a:lnTo>
                <a:lnTo>
                  <a:pt x="1246737" y="348492"/>
                </a:lnTo>
                <a:lnTo>
                  <a:pt x="1288484" y="368127"/>
                </a:lnTo>
                <a:lnTo>
                  <a:pt x="1329018" y="390677"/>
                </a:lnTo>
                <a:lnTo>
                  <a:pt x="1368177" y="416126"/>
                </a:lnTo>
                <a:lnTo>
                  <a:pt x="1405798" y="444457"/>
                </a:lnTo>
                <a:lnTo>
                  <a:pt x="1441718" y="475653"/>
                </a:lnTo>
                <a:lnTo>
                  <a:pt x="1475775" y="509696"/>
                </a:lnTo>
                <a:lnTo>
                  <a:pt x="1507806" y="546569"/>
                </a:lnTo>
                <a:lnTo>
                  <a:pt x="1735555" y="362368"/>
                </a:lnTo>
                <a:lnTo>
                  <a:pt x="1703980" y="325229"/>
                </a:lnTo>
                <a:lnTo>
                  <a:pt x="1673627" y="292886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3F2F9435-012C-D142-8AC5-09D74A5E7719}"/>
              </a:ext>
            </a:extLst>
          </p:cNvPr>
          <p:cNvSpPr/>
          <p:nvPr/>
        </p:nvSpPr>
        <p:spPr>
          <a:xfrm>
            <a:off x="9214779" y="3698293"/>
            <a:ext cx="1736089" cy="1590675"/>
          </a:xfrm>
          <a:custGeom>
            <a:avLst/>
            <a:gdLst/>
            <a:ahLst/>
            <a:cxnLst/>
            <a:rect l="l" t="t" r="r" b="b"/>
            <a:pathLst>
              <a:path w="1736090" h="1590675">
                <a:moveTo>
                  <a:pt x="227761" y="1043825"/>
                </a:moveTo>
                <a:lnTo>
                  <a:pt x="0" y="1228026"/>
                </a:lnTo>
                <a:lnTo>
                  <a:pt x="31573" y="1265165"/>
                </a:lnTo>
                <a:lnTo>
                  <a:pt x="64588" y="1300343"/>
                </a:lnTo>
                <a:lnTo>
                  <a:pt x="98964" y="1333553"/>
                </a:lnTo>
                <a:lnTo>
                  <a:pt x="134623" y="1364786"/>
                </a:lnTo>
                <a:lnTo>
                  <a:pt x="171486" y="1394033"/>
                </a:lnTo>
                <a:lnTo>
                  <a:pt x="209475" y="1421287"/>
                </a:lnTo>
                <a:lnTo>
                  <a:pt x="248511" y="1446539"/>
                </a:lnTo>
                <a:lnTo>
                  <a:pt x="288515" y="1469781"/>
                </a:lnTo>
                <a:lnTo>
                  <a:pt x="329409" y="1491004"/>
                </a:lnTo>
                <a:lnTo>
                  <a:pt x="371114" y="1510201"/>
                </a:lnTo>
                <a:lnTo>
                  <a:pt x="413551" y="1527362"/>
                </a:lnTo>
                <a:lnTo>
                  <a:pt x="456641" y="1542480"/>
                </a:lnTo>
                <a:lnTo>
                  <a:pt x="500307" y="1555546"/>
                </a:lnTo>
                <a:lnTo>
                  <a:pt x="544468" y="1566552"/>
                </a:lnTo>
                <a:lnTo>
                  <a:pt x="589048" y="1575489"/>
                </a:lnTo>
                <a:lnTo>
                  <a:pt x="633966" y="1582350"/>
                </a:lnTo>
                <a:lnTo>
                  <a:pt x="679144" y="1587126"/>
                </a:lnTo>
                <a:lnTo>
                  <a:pt x="724504" y="1589808"/>
                </a:lnTo>
                <a:lnTo>
                  <a:pt x="769967" y="1590389"/>
                </a:lnTo>
                <a:lnTo>
                  <a:pt x="815454" y="1588860"/>
                </a:lnTo>
                <a:lnTo>
                  <a:pt x="860887" y="1585212"/>
                </a:lnTo>
                <a:lnTo>
                  <a:pt x="906186" y="1579438"/>
                </a:lnTo>
                <a:lnTo>
                  <a:pt x="951273" y="1571529"/>
                </a:lnTo>
                <a:lnTo>
                  <a:pt x="996070" y="1561476"/>
                </a:lnTo>
                <a:lnTo>
                  <a:pt x="1040498" y="1549272"/>
                </a:lnTo>
                <a:lnTo>
                  <a:pt x="1084478" y="1534909"/>
                </a:lnTo>
                <a:lnTo>
                  <a:pt x="1127931" y="1518377"/>
                </a:lnTo>
                <a:lnTo>
                  <a:pt x="1170779" y="1499668"/>
                </a:lnTo>
                <a:lnTo>
                  <a:pt x="1212943" y="1478775"/>
                </a:lnTo>
                <a:lnTo>
                  <a:pt x="1254345" y="1455688"/>
                </a:lnTo>
                <a:lnTo>
                  <a:pt x="1294905" y="1430400"/>
                </a:lnTo>
                <a:lnTo>
                  <a:pt x="1334545" y="1402903"/>
                </a:lnTo>
                <a:lnTo>
                  <a:pt x="1373187" y="1373187"/>
                </a:lnTo>
                <a:lnTo>
                  <a:pt x="1410326" y="1341613"/>
                </a:lnTo>
                <a:lnTo>
                  <a:pt x="1445504" y="1308599"/>
                </a:lnTo>
                <a:lnTo>
                  <a:pt x="1456223" y="1297503"/>
                </a:lnTo>
                <a:lnTo>
                  <a:pt x="755661" y="1297503"/>
                </a:lnTo>
                <a:lnTo>
                  <a:pt x="710053" y="1295726"/>
                </a:lnTo>
                <a:lnTo>
                  <a:pt x="664683" y="1290929"/>
                </a:lnTo>
                <a:lnTo>
                  <a:pt x="619712" y="1283131"/>
                </a:lnTo>
                <a:lnTo>
                  <a:pt x="575303" y="1272348"/>
                </a:lnTo>
                <a:lnTo>
                  <a:pt x="531619" y="1258597"/>
                </a:lnTo>
                <a:lnTo>
                  <a:pt x="488822" y="1241896"/>
                </a:lnTo>
                <a:lnTo>
                  <a:pt x="447076" y="1222262"/>
                </a:lnTo>
                <a:lnTo>
                  <a:pt x="406543" y="1199712"/>
                </a:lnTo>
                <a:lnTo>
                  <a:pt x="367385" y="1174263"/>
                </a:lnTo>
                <a:lnTo>
                  <a:pt x="329765" y="1145933"/>
                </a:lnTo>
                <a:lnTo>
                  <a:pt x="293846" y="1114738"/>
                </a:lnTo>
                <a:lnTo>
                  <a:pt x="259791" y="1080697"/>
                </a:lnTo>
                <a:lnTo>
                  <a:pt x="227761" y="1043825"/>
                </a:lnTo>
                <a:close/>
              </a:path>
              <a:path w="1736090" h="1590675">
                <a:moveTo>
                  <a:pt x="1518348" y="0"/>
                </a:moveTo>
                <a:lnTo>
                  <a:pt x="1290586" y="184200"/>
                </a:lnTo>
                <a:lnTo>
                  <a:pt x="1319949" y="223232"/>
                </a:lnTo>
                <a:lnTo>
                  <a:pt x="1346120" y="263653"/>
                </a:lnTo>
                <a:lnTo>
                  <a:pt x="1369117" y="305301"/>
                </a:lnTo>
                <a:lnTo>
                  <a:pt x="1388957" y="348013"/>
                </a:lnTo>
                <a:lnTo>
                  <a:pt x="1405657" y="391627"/>
                </a:lnTo>
                <a:lnTo>
                  <a:pt x="1419235" y="435980"/>
                </a:lnTo>
                <a:lnTo>
                  <a:pt x="1429708" y="480910"/>
                </a:lnTo>
                <a:lnTo>
                  <a:pt x="1437092" y="526253"/>
                </a:lnTo>
                <a:lnTo>
                  <a:pt x="1441406" y="571848"/>
                </a:lnTo>
                <a:lnTo>
                  <a:pt x="1442666" y="617531"/>
                </a:lnTo>
                <a:lnTo>
                  <a:pt x="1440890" y="663139"/>
                </a:lnTo>
                <a:lnTo>
                  <a:pt x="1436094" y="708511"/>
                </a:lnTo>
                <a:lnTo>
                  <a:pt x="1428296" y="753483"/>
                </a:lnTo>
                <a:lnTo>
                  <a:pt x="1417513" y="797892"/>
                </a:lnTo>
                <a:lnTo>
                  <a:pt x="1403763" y="841577"/>
                </a:lnTo>
                <a:lnTo>
                  <a:pt x="1387062" y="884374"/>
                </a:lnTo>
                <a:lnTo>
                  <a:pt x="1367428" y="926121"/>
                </a:lnTo>
                <a:lnTo>
                  <a:pt x="1344878" y="966655"/>
                </a:lnTo>
                <a:lnTo>
                  <a:pt x="1319428" y="1005813"/>
                </a:lnTo>
                <a:lnTo>
                  <a:pt x="1291097" y="1043434"/>
                </a:lnTo>
                <a:lnTo>
                  <a:pt x="1259902" y="1079353"/>
                </a:lnTo>
                <a:lnTo>
                  <a:pt x="1225859" y="1113409"/>
                </a:lnTo>
                <a:lnTo>
                  <a:pt x="1188986" y="1145438"/>
                </a:lnTo>
                <a:lnTo>
                  <a:pt x="1149955" y="1174799"/>
                </a:lnTo>
                <a:lnTo>
                  <a:pt x="1109534" y="1200968"/>
                </a:lnTo>
                <a:lnTo>
                  <a:pt x="1067886" y="1223963"/>
                </a:lnTo>
                <a:lnTo>
                  <a:pt x="1025174" y="1243802"/>
                </a:lnTo>
                <a:lnTo>
                  <a:pt x="981561" y="1260501"/>
                </a:lnTo>
                <a:lnTo>
                  <a:pt x="937208" y="1274077"/>
                </a:lnTo>
                <a:lnTo>
                  <a:pt x="892279" y="1284549"/>
                </a:lnTo>
                <a:lnTo>
                  <a:pt x="846937" y="1291932"/>
                </a:lnTo>
                <a:lnTo>
                  <a:pt x="801343" y="1296244"/>
                </a:lnTo>
                <a:lnTo>
                  <a:pt x="755661" y="1297503"/>
                </a:lnTo>
                <a:lnTo>
                  <a:pt x="1456223" y="1297503"/>
                </a:lnTo>
                <a:lnTo>
                  <a:pt x="1509947" y="1238564"/>
                </a:lnTo>
                <a:lnTo>
                  <a:pt x="1539195" y="1201701"/>
                </a:lnTo>
                <a:lnTo>
                  <a:pt x="1566449" y="1163712"/>
                </a:lnTo>
                <a:lnTo>
                  <a:pt x="1591702" y="1124676"/>
                </a:lnTo>
                <a:lnTo>
                  <a:pt x="1614944" y="1084672"/>
                </a:lnTo>
                <a:lnTo>
                  <a:pt x="1636168" y="1043778"/>
                </a:lnTo>
                <a:lnTo>
                  <a:pt x="1655364" y="1002073"/>
                </a:lnTo>
                <a:lnTo>
                  <a:pt x="1672526" y="959636"/>
                </a:lnTo>
                <a:lnTo>
                  <a:pt x="1687644" y="916545"/>
                </a:lnTo>
                <a:lnTo>
                  <a:pt x="1700711" y="872880"/>
                </a:lnTo>
                <a:lnTo>
                  <a:pt x="1711717" y="828718"/>
                </a:lnTo>
                <a:lnTo>
                  <a:pt x="1720655" y="784139"/>
                </a:lnTo>
                <a:lnTo>
                  <a:pt x="1727516" y="739221"/>
                </a:lnTo>
                <a:lnTo>
                  <a:pt x="1732292" y="694042"/>
                </a:lnTo>
                <a:lnTo>
                  <a:pt x="1734974" y="648682"/>
                </a:lnTo>
                <a:lnTo>
                  <a:pt x="1735555" y="603219"/>
                </a:lnTo>
                <a:lnTo>
                  <a:pt x="1734026" y="557732"/>
                </a:lnTo>
                <a:lnTo>
                  <a:pt x="1730379" y="512300"/>
                </a:lnTo>
                <a:lnTo>
                  <a:pt x="1724604" y="467001"/>
                </a:lnTo>
                <a:lnTo>
                  <a:pt x="1716695" y="421913"/>
                </a:lnTo>
                <a:lnTo>
                  <a:pt x="1706643" y="377116"/>
                </a:lnTo>
                <a:lnTo>
                  <a:pt x="1694439" y="332689"/>
                </a:lnTo>
                <a:lnTo>
                  <a:pt x="1680075" y="288709"/>
                </a:lnTo>
                <a:lnTo>
                  <a:pt x="1663542" y="245255"/>
                </a:lnTo>
                <a:lnTo>
                  <a:pt x="1644833" y="202407"/>
                </a:lnTo>
                <a:lnTo>
                  <a:pt x="1623939" y="160243"/>
                </a:lnTo>
                <a:lnTo>
                  <a:pt x="1600852" y="118842"/>
                </a:lnTo>
                <a:lnTo>
                  <a:pt x="1575563" y="78282"/>
                </a:lnTo>
                <a:lnTo>
                  <a:pt x="1548065" y="38641"/>
                </a:lnTo>
                <a:lnTo>
                  <a:pt x="1518348" y="0"/>
                </a:lnTo>
                <a:close/>
              </a:path>
            </a:pathLst>
          </a:custGeom>
          <a:solidFill>
            <a:srgbClr val="AAAAAA">
              <a:alpha val="29998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FF923DC-B357-364B-A021-7A192EB28AED}"/>
              </a:ext>
            </a:extLst>
          </p:cNvPr>
          <p:cNvSpPr/>
          <p:nvPr/>
        </p:nvSpPr>
        <p:spPr>
          <a:xfrm>
            <a:off x="8997577" y="3335918"/>
            <a:ext cx="1736089" cy="1590675"/>
          </a:xfrm>
          <a:custGeom>
            <a:avLst/>
            <a:gdLst/>
            <a:ahLst/>
            <a:cxnLst/>
            <a:rect l="l" t="t" r="r" b="b"/>
            <a:pathLst>
              <a:path w="1736090" h="1590675">
                <a:moveTo>
                  <a:pt x="965584" y="0"/>
                </a:moveTo>
                <a:lnTo>
                  <a:pt x="920097" y="1529"/>
                </a:lnTo>
                <a:lnTo>
                  <a:pt x="874665" y="5176"/>
                </a:lnTo>
                <a:lnTo>
                  <a:pt x="829366" y="10950"/>
                </a:lnTo>
                <a:lnTo>
                  <a:pt x="784279" y="18860"/>
                </a:lnTo>
                <a:lnTo>
                  <a:pt x="739482" y="28912"/>
                </a:lnTo>
                <a:lnTo>
                  <a:pt x="695055" y="41116"/>
                </a:lnTo>
                <a:lnTo>
                  <a:pt x="651076" y="55480"/>
                </a:lnTo>
                <a:lnTo>
                  <a:pt x="607623" y="72013"/>
                </a:lnTo>
                <a:lnTo>
                  <a:pt x="564775" y="90722"/>
                </a:lnTo>
                <a:lnTo>
                  <a:pt x="522611" y="111616"/>
                </a:lnTo>
                <a:lnTo>
                  <a:pt x="481210" y="134703"/>
                </a:lnTo>
                <a:lnTo>
                  <a:pt x="440650" y="159991"/>
                </a:lnTo>
                <a:lnTo>
                  <a:pt x="401009" y="187490"/>
                </a:lnTo>
                <a:lnTo>
                  <a:pt x="362368" y="217207"/>
                </a:lnTo>
                <a:lnTo>
                  <a:pt x="325229" y="248782"/>
                </a:lnTo>
                <a:lnTo>
                  <a:pt x="290050" y="281797"/>
                </a:lnTo>
                <a:lnTo>
                  <a:pt x="256841" y="316174"/>
                </a:lnTo>
                <a:lnTo>
                  <a:pt x="225608" y="351833"/>
                </a:lnTo>
                <a:lnTo>
                  <a:pt x="196360" y="388697"/>
                </a:lnTo>
                <a:lnTo>
                  <a:pt x="169105" y="426687"/>
                </a:lnTo>
                <a:lnTo>
                  <a:pt x="143853" y="465723"/>
                </a:lnTo>
                <a:lnTo>
                  <a:pt x="120611" y="505728"/>
                </a:lnTo>
                <a:lnTo>
                  <a:pt x="99387" y="546622"/>
                </a:lnTo>
                <a:lnTo>
                  <a:pt x="80190" y="588326"/>
                </a:lnTo>
                <a:lnTo>
                  <a:pt x="63029" y="630763"/>
                </a:lnTo>
                <a:lnTo>
                  <a:pt x="47911" y="673854"/>
                </a:lnTo>
                <a:lnTo>
                  <a:pt x="34844" y="717520"/>
                </a:lnTo>
                <a:lnTo>
                  <a:pt x="23838" y="761681"/>
                </a:lnTo>
                <a:lnTo>
                  <a:pt x="14900" y="806260"/>
                </a:lnTo>
                <a:lnTo>
                  <a:pt x="8039" y="851178"/>
                </a:lnTo>
                <a:lnTo>
                  <a:pt x="3263" y="896356"/>
                </a:lnTo>
                <a:lnTo>
                  <a:pt x="580" y="941716"/>
                </a:lnTo>
                <a:lnTo>
                  <a:pt x="0" y="987178"/>
                </a:lnTo>
                <a:lnTo>
                  <a:pt x="1529" y="1032665"/>
                </a:lnTo>
                <a:lnTo>
                  <a:pt x="5176" y="1078097"/>
                </a:lnTo>
                <a:lnTo>
                  <a:pt x="10950" y="1123396"/>
                </a:lnTo>
                <a:lnTo>
                  <a:pt x="18860" y="1168483"/>
                </a:lnTo>
                <a:lnTo>
                  <a:pt x="28912" y="1213280"/>
                </a:lnTo>
                <a:lnTo>
                  <a:pt x="41116" y="1257707"/>
                </a:lnTo>
                <a:lnTo>
                  <a:pt x="55480" y="1301686"/>
                </a:lnTo>
                <a:lnTo>
                  <a:pt x="72013" y="1345139"/>
                </a:lnTo>
                <a:lnTo>
                  <a:pt x="90722" y="1387987"/>
                </a:lnTo>
                <a:lnTo>
                  <a:pt x="111616" y="1430151"/>
                </a:lnTo>
                <a:lnTo>
                  <a:pt x="134703" y="1471552"/>
                </a:lnTo>
                <a:lnTo>
                  <a:pt x="159991" y="1512112"/>
                </a:lnTo>
                <a:lnTo>
                  <a:pt x="187490" y="1551753"/>
                </a:lnTo>
                <a:lnTo>
                  <a:pt x="217207" y="1590394"/>
                </a:lnTo>
                <a:lnTo>
                  <a:pt x="444969" y="1406194"/>
                </a:lnTo>
                <a:lnTo>
                  <a:pt x="415605" y="1367162"/>
                </a:lnTo>
                <a:lnTo>
                  <a:pt x="389432" y="1326741"/>
                </a:lnTo>
                <a:lnTo>
                  <a:pt x="366434" y="1285094"/>
                </a:lnTo>
                <a:lnTo>
                  <a:pt x="346594" y="1242382"/>
                </a:lnTo>
                <a:lnTo>
                  <a:pt x="329893" y="1198768"/>
                </a:lnTo>
                <a:lnTo>
                  <a:pt x="316314" y="1154415"/>
                </a:lnTo>
                <a:lnTo>
                  <a:pt x="305841" y="1109486"/>
                </a:lnTo>
                <a:lnTo>
                  <a:pt x="298457" y="1064143"/>
                </a:lnTo>
                <a:lnTo>
                  <a:pt x="294143" y="1018550"/>
                </a:lnTo>
                <a:lnTo>
                  <a:pt x="292883" y="972867"/>
                </a:lnTo>
                <a:lnTo>
                  <a:pt x="294660" y="927259"/>
                </a:lnTo>
                <a:lnTo>
                  <a:pt x="299456" y="881888"/>
                </a:lnTo>
                <a:lnTo>
                  <a:pt x="307255" y="836917"/>
                </a:lnTo>
                <a:lnTo>
                  <a:pt x="318038" y="792507"/>
                </a:lnTo>
                <a:lnTo>
                  <a:pt x="331789" y="748822"/>
                </a:lnTo>
                <a:lnTo>
                  <a:pt x="348490" y="706025"/>
                </a:lnTo>
                <a:lnTo>
                  <a:pt x="368125" y="664278"/>
                </a:lnTo>
                <a:lnTo>
                  <a:pt x="390676" y="623744"/>
                </a:lnTo>
                <a:lnTo>
                  <a:pt x="416126" y="584585"/>
                </a:lnTo>
                <a:lnTo>
                  <a:pt x="444457" y="546964"/>
                </a:lnTo>
                <a:lnTo>
                  <a:pt x="475653" y="511044"/>
                </a:lnTo>
                <a:lnTo>
                  <a:pt x="509696" y="476987"/>
                </a:lnTo>
                <a:lnTo>
                  <a:pt x="546569" y="444956"/>
                </a:lnTo>
                <a:lnTo>
                  <a:pt x="585600" y="415597"/>
                </a:lnTo>
                <a:lnTo>
                  <a:pt x="626021" y="389428"/>
                </a:lnTo>
                <a:lnTo>
                  <a:pt x="667668" y="366434"/>
                </a:lnTo>
                <a:lnTo>
                  <a:pt x="710380" y="346596"/>
                </a:lnTo>
                <a:lnTo>
                  <a:pt x="753994" y="329897"/>
                </a:lnTo>
                <a:lnTo>
                  <a:pt x="798347" y="316320"/>
                </a:lnTo>
                <a:lnTo>
                  <a:pt x="843276" y="305849"/>
                </a:lnTo>
                <a:lnTo>
                  <a:pt x="888619" y="298465"/>
                </a:lnTo>
                <a:lnTo>
                  <a:pt x="934213" y="294152"/>
                </a:lnTo>
                <a:lnTo>
                  <a:pt x="979895" y="292893"/>
                </a:lnTo>
                <a:lnTo>
                  <a:pt x="1673632" y="292893"/>
                </a:lnTo>
                <a:lnTo>
                  <a:pt x="1670965" y="290050"/>
                </a:lnTo>
                <a:lnTo>
                  <a:pt x="1636588" y="256841"/>
                </a:lnTo>
                <a:lnTo>
                  <a:pt x="1600929" y="225608"/>
                </a:lnTo>
                <a:lnTo>
                  <a:pt x="1564065" y="196360"/>
                </a:lnTo>
                <a:lnTo>
                  <a:pt x="1526075" y="169105"/>
                </a:lnTo>
                <a:lnTo>
                  <a:pt x="1487039" y="143853"/>
                </a:lnTo>
                <a:lnTo>
                  <a:pt x="1447035" y="120611"/>
                </a:lnTo>
                <a:lnTo>
                  <a:pt x="1406141" y="99387"/>
                </a:lnTo>
                <a:lnTo>
                  <a:pt x="1364436" y="80190"/>
                </a:lnTo>
                <a:lnTo>
                  <a:pt x="1321999" y="63029"/>
                </a:lnTo>
                <a:lnTo>
                  <a:pt x="1278908" y="47911"/>
                </a:lnTo>
                <a:lnTo>
                  <a:pt x="1235243" y="34844"/>
                </a:lnTo>
                <a:lnTo>
                  <a:pt x="1191081" y="23838"/>
                </a:lnTo>
                <a:lnTo>
                  <a:pt x="1146502" y="14900"/>
                </a:lnTo>
                <a:lnTo>
                  <a:pt x="1101584" y="8039"/>
                </a:lnTo>
                <a:lnTo>
                  <a:pt x="1056406" y="3263"/>
                </a:lnTo>
                <a:lnTo>
                  <a:pt x="1011046" y="580"/>
                </a:lnTo>
                <a:lnTo>
                  <a:pt x="965584" y="0"/>
                </a:lnTo>
                <a:close/>
              </a:path>
              <a:path w="1736090" h="1590675">
                <a:moveTo>
                  <a:pt x="1673632" y="292893"/>
                </a:moveTo>
                <a:lnTo>
                  <a:pt x="979895" y="292893"/>
                </a:lnTo>
                <a:lnTo>
                  <a:pt x="1025503" y="294670"/>
                </a:lnTo>
                <a:lnTo>
                  <a:pt x="1070874" y="299466"/>
                </a:lnTo>
                <a:lnTo>
                  <a:pt x="1115846" y="307264"/>
                </a:lnTo>
                <a:lnTo>
                  <a:pt x="1160255" y="318047"/>
                </a:lnTo>
                <a:lnTo>
                  <a:pt x="1203940" y="331798"/>
                </a:lnTo>
                <a:lnTo>
                  <a:pt x="1246737" y="348499"/>
                </a:lnTo>
                <a:lnTo>
                  <a:pt x="1288484" y="368134"/>
                </a:lnTo>
                <a:lnTo>
                  <a:pt x="1329018" y="390685"/>
                </a:lnTo>
                <a:lnTo>
                  <a:pt x="1368177" y="416135"/>
                </a:lnTo>
                <a:lnTo>
                  <a:pt x="1405798" y="444466"/>
                </a:lnTo>
                <a:lnTo>
                  <a:pt x="1441718" y="475663"/>
                </a:lnTo>
                <a:lnTo>
                  <a:pt x="1475775" y="509707"/>
                </a:lnTo>
                <a:lnTo>
                  <a:pt x="1507806" y="546581"/>
                </a:lnTo>
                <a:lnTo>
                  <a:pt x="1735555" y="362368"/>
                </a:lnTo>
                <a:lnTo>
                  <a:pt x="1703980" y="325229"/>
                </a:lnTo>
                <a:lnTo>
                  <a:pt x="1673632" y="29289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72515A39-95EE-064C-B9ED-8C5D32707A97}"/>
              </a:ext>
            </a:extLst>
          </p:cNvPr>
          <p:cNvSpPr txBox="1"/>
          <p:nvPr/>
        </p:nvSpPr>
        <p:spPr>
          <a:xfrm>
            <a:off x="9466990" y="3788182"/>
            <a:ext cx="1123950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sz="5450" spc="-5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</a:t>
            </a:r>
            <a:endParaRPr sz="54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C76BE813-9C59-DD49-9883-FA0476CA08A6}"/>
              </a:ext>
            </a:extLst>
          </p:cNvPr>
          <p:cNvSpPr txBox="1"/>
          <p:nvPr/>
        </p:nvSpPr>
        <p:spPr>
          <a:xfrm>
            <a:off x="9531881" y="4569010"/>
            <a:ext cx="89852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OF</a:t>
            </a:r>
            <a:r>
              <a:rPr sz="1150" spc="-5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sz="1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D23A6E11-5F3E-2B46-86B3-E03A967939A1}"/>
              </a:ext>
            </a:extLst>
          </p:cNvPr>
          <p:cNvSpPr txBox="1"/>
          <p:nvPr/>
        </p:nvSpPr>
        <p:spPr>
          <a:xfrm>
            <a:off x="2497185" y="3782382"/>
            <a:ext cx="4589145" cy="982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45"/>
              </a:lnSpc>
              <a:spcBef>
                <a:spcPts val="100"/>
              </a:spcBef>
              <a:tabLst>
                <a:tab pos="3408679" algn="l"/>
              </a:tabLst>
            </a:pPr>
            <a:r>
              <a:rPr sz="54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sz="5450" spc="-8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sz="54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	90+</a:t>
            </a:r>
            <a:endParaRPr sz="54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15">
              <a:lnSpc>
                <a:spcPts val="1185"/>
              </a:lnSpc>
              <a:tabLst>
                <a:tab pos="3542665" algn="l"/>
              </a:tabLst>
            </a:pPr>
            <a:r>
              <a:rPr sz="1725" baseline="24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sz="1725" spc="7" baseline="24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25" baseline="24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725" spc="7" baseline="24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25" spc="-15" baseline="24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	</a:t>
            </a:r>
            <a:r>
              <a:rPr sz="11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OF</a:t>
            </a:r>
            <a:r>
              <a:rPr sz="115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sz="1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85C177-8B47-394E-8BFA-DDD80F4850C3}"/>
              </a:ext>
            </a:extLst>
          </p:cNvPr>
          <p:cNvSpPr txBox="1"/>
          <p:nvPr/>
        </p:nvSpPr>
        <p:spPr>
          <a:xfrm>
            <a:off x="1924198" y="5533210"/>
            <a:ext cx="2216002" cy="8008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algn="ctr">
              <a:lnSpc>
                <a:spcPts val="2010"/>
              </a:lnSpc>
              <a:spcBef>
                <a:spcPts val="245"/>
              </a:spcBef>
            </a:pP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Single: 50% chance a  </a:t>
            </a:r>
            <a:r>
              <a:rPr sz="17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65-year-old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 will</a:t>
            </a:r>
            <a:r>
              <a:rPr sz="175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 beyond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of</a:t>
            </a:r>
            <a:r>
              <a:rPr sz="175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5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88.</a:t>
            </a:r>
            <a:endParaRPr sz="1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2A26CC44-6DD5-7946-B6F2-8987918DBB34}"/>
              </a:ext>
            </a:extLst>
          </p:cNvPr>
          <p:cNvSpPr txBox="1"/>
          <p:nvPr/>
        </p:nvSpPr>
        <p:spPr>
          <a:xfrm>
            <a:off x="5523816" y="5537446"/>
            <a:ext cx="2502583" cy="8008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588" algn="ctr">
              <a:lnSpc>
                <a:spcPts val="2010"/>
              </a:lnSpc>
              <a:spcBef>
                <a:spcPts val="245"/>
              </a:spcBef>
            </a:pP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Single: 50% chance a</a:t>
            </a:r>
            <a:br>
              <a:rPr lang="en-US"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75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65-year-old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woman will 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beyond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of</a:t>
            </a:r>
            <a:r>
              <a:rPr sz="1750" spc="-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5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90.</a:t>
            </a:r>
            <a:endParaRPr sz="1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91784985-F50E-354C-9D8A-7142119EFF34}"/>
              </a:ext>
            </a:extLst>
          </p:cNvPr>
          <p:cNvSpPr txBox="1"/>
          <p:nvPr/>
        </p:nvSpPr>
        <p:spPr>
          <a:xfrm>
            <a:off x="9013316" y="5541235"/>
            <a:ext cx="1923414" cy="105734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ts val="2010"/>
              </a:lnSpc>
              <a:spcBef>
                <a:spcPts val="245"/>
              </a:spcBef>
            </a:pP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Married: 50%</a:t>
            </a:r>
            <a:r>
              <a:rPr sz="175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 one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 will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beyond </a:t>
            </a:r>
            <a:r>
              <a:rPr sz="17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75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of</a:t>
            </a:r>
            <a:r>
              <a:rPr sz="175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5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94.</a:t>
            </a:r>
            <a:endParaRPr sz="1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7A3E2E1E-DC41-7A42-9DB8-3E38BE6B191F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2517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4A4A4A"/>
                </a:solidFill>
                <a:latin typeface="Guardian Sans"/>
                <a:cs typeface="Guardian Sans"/>
              </a:rPr>
              <a:t>2.</a:t>
            </a:r>
            <a:r>
              <a:rPr sz="4000" spc="-80" dirty="0">
                <a:solidFill>
                  <a:srgbClr val="4A4A4A"/>
                </a:solidFill>
                <a:latin typeface="Guardian Sans"/>
                <a:cs typeface="Guardian Sans"/>
              </a:rPr>
              <a:t> </a:t>
            </a:r>
            <a:r>
              <a:rPr sz="4000" spc="-60" dirty="0">
                <a:solidFill>
                  <a:srgbClr val="4A4A4A"/>
                </a:solidFill>
                <a:latin typeface="Guardian Sans"/>
                <a:cs typeface="Guardian Sans"/>
              </a:rPr>
              <a:t>Longevity</a:t>
            </a:r>
            <a:endParaRPr sz="4000">
              <a:latin typeface="Guardian Sans"/>
              <a:cs typeface="Guardia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699" y="9159110"/>
            <a:ext cx="485329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guarantees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annuities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backed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solely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claims-paying ability of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100" spc="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issuer.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ject 2">
            <a:extLst>
              <a:ext uri="{FF2B5EF4-FFF2-40B4-BE49-F238E27FC236}">
                <a16:creationId xmlns:a16="http://schemas.microsoft.com/office/drawing/2014/main" id="{412FEA57-2BAB-7944-A4F0-52FB76EA9C61}"/>
              </a:ext>
            </a:extLst>
          </p:cNvPr>
          <p:cNvSpPr txBox="1"/>
          <p:nvPr/>
        </p:nvSpPr>
        <p:spPr>
          <a:xfrm>
            <a:off x="12542648" y="9165461"/>
            <a:ext cx="20815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ABA1E770-AD1D-A843-8659-B3CA2C3A42C6}"/>
              </a:ext>
            </a:extLst>
          </p:cNvPr>
          <p:cNvSpPr txBox="1"/>
          <p:nvPr/>
        </p:nvSpPr>
        <p:spPr>
          <a:xfrm>
            <a:off x="901700" y="1929593"/>
            <a:ext cx="4432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</a:t>
            </a:r>
            <a:r>
              <a:rPr sz="3000" spc="-8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C3B6847E-7A6F-6D45-9980-27F3C62BB6A5}"/>
              </a:ext>
            </a:extLst>
          </p:cNvPr>
          <p:cNvSpPr txBox="1"/>
          <p:nvPr/>
        </p:nvSpPr>
        <p:spPr>
          <a:xfrm>
            <a:off x="4484258" y="2951919"/>
            <a:ext cx="1756363" cy="812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 </a:t>
            </a:r>
            <a:r>
              <a:rPr sz="255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6DC02D9E-6B9E-324A-9D77-34D7AEE10CCE}"/>
              </a:ext>
            </a:extLst>
          </p:cNvPr>
          <p:cNvSpPr txBox="1"/>
          <p:nvPr/>
        </p:nvSpPr>
        <p:spPr>
          <a:xfrm>
            <a:off x="7119832" y="2705223"/>
            <a:ext cx="2748068" cy="12094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94335">
              <a:lnSpc>
                <a:spcPct val="101299"/>
              </a:lnSpc>
              <a:spcBef>
                <a:spcPts val="90"/>
              </a:spcBef>
            </a:pP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</a:t>
            </a:r>
            <a:endParaRPr lang="en-US" sz="2550" spc="10" dirty="0">
              <a:solidFill>
                <a:srgbClr val="4A4A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94335">
              <a:lnSpc>
                <a:spcPct val="101299"/>
              </a:lnSpc>
              <a:spcBef>
                <a:spcPts val="90"/>
              </a:spcBef>
            </a:pP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255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55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255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Annuities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E447C1D1-4652-5049-8B7F-8D1B14D86411}"/>
              </a:ext>
            </a:extLst>
          </p:cNvPr>
          <p:cNvSpPr/>
          <p:nvPr/>
        </p:nvSpPr>
        <p:spPr>
          <a:xfrm>
            <a:off x="3678326" y="3363621"/>
            <a:ext cx="165735" cy="342265"/>
          </a:xfrm>
          <a:custGeom>
            <a:avLst/>
            <a:gdLst/>
            <a:ahLst/>
            <a:cxnLst/>
            <a:rect l="l" t="t" r="r" b="b"/>
            <a:pathLst>
              <a:path w="165735" h="342264">
                <a:moveTo>
                  <a:pt x="82804" y="0"/>
                </a:moveTo>
                <a:lnTo>
                  <a:pt x="50572" y="6475"/>
                </a:lnTo>
                <a:lnTo>
                  <a:pt x="24252" y="24133"/>
                </a:lnTo>
                <a:lnTo>
                  <a:pt x="6506" y="50320"/>
                </a:lnTo>
                <a:lnTo>
                  <a:pt x="0" y="82384"/>
                </a:lnTo>
                <a:lnTo>
                  <a:pt x="2807" y="103730"/>
                </a:lnTo>
                <a:lnTo>
                  <a:pt x="10744" y="122993"/>
                </a:lnTo>
                <a:lnTo>
                  <a:pt x="23081" y="139445"/>
                </a:lnTo>
                <a:lnTo>
                  <a:pt x="39090" y="152361"/>
                </a:lnTo>
                <a:lnTo>
                  <a:pt x="42138" y="154317"/>
                </a:lnTo>
                <a:lnTo>
                  <a:pt x="44157" y="157822"/>
                </a:lnTo>
                <a:lnTo>
                  <a:pt x="44081" y="163347"/>
                </a:lnTo>
                <a:lnTo>
                  <a:pt x="43929" y="164084"/>
                </a:lnTo>
                <a:lnTo>
                  <a:pt x="6286" y="326491"/>
                </a:lnTo>
                <a:lnTo>
                  <a:pt x="6108" y="327317"/>
                </a:lnTo>
                <a:lnTo>
                  <a:pt x="6019" y="336105"/>
                </a:lnTo>
                <a:lnTo>
                  <a:pt x="11760" y="341820"/>
                </a:lnTo>
                <a:lnTo>
                  <a:pt x="153847" y="341820"/>
                </a:lnTo>
                <a:lnTo>
                  <a:pt x="159588" y="336105"/>
                </a:lnTo>
                <a:lnTo>
                  <a:pt x="159486" y="327317"/>
                </a:lnTo>
                <a:lnTo>
                  <a:pt x="159321" y="326491"/>
                </a:lnTo>
                <a:lnTo>
                  <a:pt x="121678" y="164084"/>
                </a:lnTo>
                <a:lnTo>
                  <a:pt x="121539" y="163347"/>
                </a:lnTo>
                <a:lnTo>
                  <a:pt x="121462" y="157822"/>
                </a:lnTo>
                <a:lnTo>
                  <a:pt x="123482" y="154317"/>
                </a:lnTo>
                <a:lnTo>
                  <a:pt x="126517" y="152361"/>
                </a:lnTo>
                <a:lnTo>
                  <a:pt x="142528" y="139445"/>
                </a:lnTo>
                <a:lnTo>
                  <a:pt x="154870" y="122993"/>
                </a:lnTo>
                <a:lnTo>
                  <a:pt x="162811" y="103730"/>
                </a:lnTo>
                <a:lnTo>
                  <a:pt x="165620" y="82384"/>
                </a:lnTo>
                <a:lnTo>
                  <a:pt x="159111" y="50320"/>
                </a:lnTo>
                <a:lnTo>
                  <a:pt x="141362" y="24133"/>
                </a:lnTo>
                <a:lnTo>
                  <a:pt x="115037" y="6475"/>
                </a:lnTo>
                <a:lnTo>
                  <a:pt x="82804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1E041ECD-9180-0F4F-AF37-2F36C21CBED2}"/>
              </a:ext>
            </a:extLst>
          </p:cNvPr>
          <p:cNvSpPr/>
          <p:nvPr/>
        </p:nvSpPr>
        <p:spPr>
          <a:xfrm>
            <a:off x="3531081" y="2804863"/>
            <a:ext cx="460375" cy="323215"/>
          </a:xfrm>
          <a:custGeom>
            <a:avLst/>
            <a:gdLst/>
            <a:ahLst/>
            <a:cxnLst/>
            <a:rect l="l" t="t" r="r" b="b"/>
            <a:pathLst>
              <a:path w="460375" h="323214">
                <a:moveTo>
                  <a:pt x="460095" y="322821"/>
                </a:moveTo>
                <a:lnTo>
                  <a:pt x="460095" y="114160"/>
                </a:lnTo>
                <a:lnTo>
                  <a:pt x="451041" y="69833"/>
                </a:lnTo>
                <a:lnTo>
                  <a:pt x="426389" y="33534"/>
                </a:lnTo>
                <a:lnTo>
                  <a:pt x="389908" y="9007"/>
                </a:lnTo>
                <a:lnTo>
                  <a:pt x="345363" y="0"/>
                </a:lnTo>
                <a:lnTo>
                  <a:pt x="114731" y="0"/>
                </a:lnTo>
                <a:lnTo>
                  <a:pt x="70187" y="9007"/>
                </a:lnTo>
                <a:lnTo>
                  <a:pt x="33705" y="33534"/>
                </a:lnTo>
                <a:lnTo>
                  <a:pt x="9054" y="69833"/>
                </a:lnTo>
                <a:lnTo>
                  <a:pt x="0" y="114160"/>
                </a:lnTo>
                <a:lnTo>
                  <a:pt x="0" y="322821"/>
                </a:lnTo>
              </a:path>
            </a:pathLst>
          </a:custGeom>
          <a:ln w="3114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5AE8766C-69B4-D740-9060-D525C9E4521E}"/>
              </a:ext>
            </a:extLst>
          </p:cNvPr>
          <p:cNvSpPr/>
          <p:nvPr/>
        </p:nvSpPr>
        <p:spPr>
          <a:xfrm>
            <a:off x="3335337" y="3127679"/>
            <a:ext cx="852169" cy="814069"/>
          </a:xfrm>
          <a:custGeom>
            <a:avLst/>
            <a:gdLst/>
            <a:ahLst/>
            <a:cxnLst/>
            <a:rect l="l" t="t" r="r" b="b"/>
            <a:pathLst>
              <a:path w="852170" h="814070">
                <a:moveTo>
                  <a:pt x="811288" y="813701"/>
                </a:moveTo>
                <a:lnTo>
                  <a:pt x="40297" y="813701"/>
                </a:lnTo>
                <a:lnTo>
                  <a:pt x="24651" y="810521"/>
                </a:lnTo>
                <a:lnTo>
                  <a:pt x="11837" y="801863"/>
                </a:lnTo>
                <a:lnTo>
                  <a:pt x="3179" y="789050"/>
                </a:lnTo>
                <a:lnTo>
                  <a:pt x="0" y="773404"/>
                </a:lnTo>
                <a:lnTo>
                  <a:pt x="0" y="40297"/>
                </a:lnTo>
                <a:lnTo>
                  <a:pt x="3179" y="24651"/>
                </a:lnTo>
                <a:lnTo>
                  <a:pt x="11837" y="11837"/>
                </a:lnTo>
                <a:lnTo>
                  <a:pt x="24651" y="3179"/>
                </a:lnTo>
                <a:lnTo>
                  <a:pt x="40297" y="0"/>
                </a:lnTo>
                <a:lnTo>
                  <a:pt x="811288" y="0"/>
                </a:lnTo>
                <a:lnTo>
                  <a:pt x="826934" y="3179"/>
                </a:lnTo>
                <a:lnTo>
                  <a:pt x="839747" y="11837"/>
                </a:lnTo>
                <a:lnTo>
                  <a:pt x="848405" y="24651"/>
                </a:lnTo>
                <a:lnTo>
                  <a:pt x="851585" y="40297"/>
                </a:lnTo>
                <a:lnTo>
                  <a:pt x="851585" y="773404"/>
                </a:lnTo>
                <a:lnTo>
                  <a:pt x="848405" y="789050"/>
                </a:lnTo>
                <a:lnTo>
                  <a:pt x="839747" y="801863"/>
                </a:lnTo>
                <a:lnTo>
                  <a:pt x="826934" y="810521"/>
                </a:lnTo>
                <a:lnTo>
                  <a:pt x="811288" y="813701"/>
                </a:lnTo>
                <a:close/>
              </a:path>
            </a:pathLst>
          </a:custGeom>
          <a:ln w="3114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12">
            <a:extLst>
              <a:ext uri="{FF2B5EF4-FFF2-40B4-BE49-F238E27FC236}">
                <a16:creationId xmlns:a16="http://schemas.microsoft.com/office/drawing/2014/main" id="{93C4C3DE-BE03-934A-972D-EA5CCD3C5E84}"/>
              </a:ext>
            </a:extLst>
          </p:cNvPr>
          <p:cNvSpPr txBox="1"/>
          <p:nvPr/>
        </p:nvSpPr>
        <p:spPr>
          <a:xfrm>
            <a:off x="7283850" y="7253076"/>
            <a:ext cx="1809349" cy="812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 </a:t>
            </a:r>
            <a:r>
              <a:rPr sz="255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bject 13">
            <a:extLst>
              <a:ext uri="{FF2B5EF4-FFF2-40B4-BE49-F238E27FC236}">
                <a16:creationId xmlns:a16="http://schemas.microsoft.com/office/drawing/2014/main" id="{BA7395D5-0C99-B244-8CF6-5FC8F44DC913}"/>
              </a:ext>
            </a:extLst>
          </p:cNvPr>
          <p:cNvSpPr txBox="1"/>
          <p:nvPr/>
        </p:nvSpPr>
        <p:spPr>
          <a:xfrm>
            <a:off x="4234602" y="7081177"/>
            <a:ext cx="1027585" cy="11939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401(k)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3540">
              <a:lnSpc>
                <a:spcPct val="100000"/>
              </a:lnSpc>
              <a:spcBef>
                <a:spcPts val="40"/>
              </a:spcBef>
            </a:pPr>
            <a:r>
              <a:rPr sz="255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40">
              <a:lnSpc>
                <a:spcPct val="100000"/>
              </a:lnSpc>
              <a:spcBef>
                <a:spcPts val="40"/>
              </a:spcBef>
            </a:pPr>
            <a:r>
              <a:rPr sz="255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Roth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bject 14">
            <a:extLst>
              <a:ext uri="{FF2B5EF4-FFF2-40B4-BE49-F238E27FC236}">
                <a16:creationId xmlns:a16="http://schemas.microsoft.com/office/drawing/2014/main" id="{A467818D-57E2-4C46-84A6-D339F897C62A}"/>
              </a:ext>
            </a:extLst>
          </p:cNvPr>
          <p:cNvSpPr/>
          <p:nvPr/>
        </p:nvSpPr>
        <p:spPr>
          <a:xfrm>
            <a:off x="6477916" y="7664777"/>
            <a:ext cx="165735" cy="342265"/>
          </a:xfrm>
          <a:custGeom>
            <a:avLst/>
            <a:gdLst/>
            <a:ahLst/>
            <a:cxnLst/>
            <a:rect l="l" t="t" r="r" b="b"/>
            <a:pathLst>
              <a:path w="165734" h="342265">
                <a:moveTo>
                  <a:pt x="82816" y="0"/>
                </a:moveTo>
                <a:lnTo>
                  <a:pt x="50577" y="6475"/>
                </a:lnTo>
                <a:lnTo>
                  <a:pt x="24253" y="24133"/>
                </a:lnTo>
                <a:lnTo>
                  <a:pt x="6507" y="50320"/>
                </a:lnTo>
                <a:lnTo>
                  <a:pt x="0" y="82384"/>
                </a:lnTo>
                <a:lnTo>
                  <a:pt x="2807" y="103730"/>
                </a:lnTo>
                <a:lnTo>
                  <a:pt x="10745" y="122993"/>
                </a:lnTo>
                <a:lnTo>
                  <a:pt x="23086" y="139445"/>
                </a:lnTo>
                <a:lnTo>
                  <a:pt x="39103" y="152361"/>
                </a:lnTo>
                <a:lnTo>
                  <a:pt x="42138" y="154317"/>
                </a:lnTo>
                <a:lnTo>
                  <a:pt x="44157" y="157822"/>
                </a:lnTo>
                <a:lnTo>
                  <a:pt x="44081" y="163347"/>
                </a:lnTo>
                <a:lnTo>
                  <a:pt x="43929" y="164083"/>
                </a:lnTo>
                <a:lnTo>
                  <a:pt x="6286" y="326491"/>
                </a:lnTo>
                <a:lnTo>
                  <a:pt x="6108" y="327317"/>
                </a:lnTo>
                <a:lnTo>
                  <a:pt x="6019" y="336105"/>
                </a:lnTo>
                <a:lnTo>
                  <a:pt x="11760" y="341820"/>
                </a:lnTo>
                <a:lnTo>
                  <a:pt x="153847" y="341820"/>
                </a:lnTo>
                <a:lnTo>
                  <a:pt x="159588" y="336105"/>
                </a:lnTo>
                <a:lnTo>
                  <a:pt x="159499" y="327317"/>
                </a:lnTo>
                <a:lnTo>
                  <a:pt x="159321" y="326491"/>
                </a:lnTo>
                <a:lnTo>
                  <a:pt x="121691" y="164083"/>
                </a:lnTo>
                <a:lnTo>
                  <a:pt x="121539" y="163347"/>
                </a:lnTo>
                <a:lnTo>
                  <a:pt x="121462" y="157822"/>
                </a:lnTo>
                <a:lnTo>
                  <a:pt x="123469" y="154317"/>
                </a:lnTo>
                <a:lnTo>
                  <a:pt x="126517" y="152361"/>
                </a:lnTo>
                <a:lnTo>
                  <a:pt x="142528" y="139445"/>
                </a:lnTo>
                <a:lnTo>
                  <a:pt x="154870" y="122993"/>
                </a:lnTo>
                <a:lnTo>
                  <a:pt x="162811" y="103730"/>
                </a:lnTo>
                <a:lnTo>
                  <a:pt x="165620" y="82384"/>
                </a:lnTo>
                <a:lnTo>
                  <a:pt x="159111" y="50320"/>
                </a:lnTo>
                <a:lnTo>
                  <a:pt x="141363" y="24133"/>
                </a:lnTo>
                <a:lnTo>
                  <a:pt x="115042" y="6475"/>
                </a:lnTo>
                <a:lnTo>
                  <a:pt x="82816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9844EA9A-F4CC-AB4A-A3B2-CFDD68E7F978}"/>
              </a:ext>
            </a:extLst>
          </p:cNvPr>
          <p:cNvSpPr/>
          <p:nvPr/>
        </p:nvSpPr>
        <p:spPr>
          <a:xfrm>
            <a:off x="6330671" y="7106027"/>
            <a:ext cx="460375" cy="323215"/>
          </a:xfrm>
          <a:custGeom>
            <a:avLst/>
            <a:gdLst/>
            <a:ahLst/>
            <a:cxnLst/>
            <a:rect l="l" t="t" r="r" b="b"/>
            <a:pathLst>
              <a:path w="460375" h="323215">
                <a:moveTo>
                  <a:pt x="460095" y="322808"/>
                </a:moveTo>
                <a:lnTo>
                  <a:pt x="460095" y="114147"/>
                </a:lnTo>
                <a:lnTo>
                  <a:pt x="451041" y="69823"/>
                </a:lnTo>
                <a:lnTo>
                  <a:pt x="426389" y="33527"/>
                </a:lnTo>
                <a:lnTo>
                  <a:pt x="389908" y="9005"/>
                </a:lnTo>
                <a:lnTo>
                  <a:pt x="345363" y="0"/>
                </a:lnTo>
                <a:lnTo>
                  <a:pt x="114731" y="0"/>
                </a:lnTo>
                <a:lnTo>
                  <a:pt x="70187" y="9005"/>
                </a:lnTo>
                <a:lnTo>
                  <a:pt x="33705" y="33527"/>
                </a:lnTo>
                <a:lnTo>
                  <a:pt x="9054" y="69823"/>
                </a:lnTo>
                <a:lnTo>
                  <a:pt x="0" y="114147"/>
                </a:lnTo>
                <a:lnTo>
                  <a:pt x="0" y="322808"/>
                </a:lnTo>
              </a:path>
            </a:pathLst>
          </a:custGeom>
          <a:ln w="3114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EA6BE66E-0F58-824A-B94B-7B64171B4C8A}"/>
              </a:ext>
            </a:extLst>
          </p:cNvPr>
          <p:cNvSpPr/>
          <p:nvPr/>
        </p:nvSpPr>
        <p:spPr>
          <a:xfrm>
            <a:off x="6134921" y="7428837"/>
            <a:ext cx="852169" cy="814069"/>
          </a:xfrm>
          <a:custGeom>
            <a:avLst/>
            <a:gdLst/>
            <a:ahLst/>
            <a:cxnLst/>
            <a:rect l="l" t="t" r="r" b="b"/>
            <a:pathLst>
              <a:path w="852170" h="814070">
                <a:moveTo>
                  <a:pt x="811301" y="813701"/>
                </a:moveTo>
                <a:lnTo>
                  <a:pt x="40297" y="813701"/>
                </a:lnTo>
                <a:lnTo>
                  <a:pt x="24656" y="810521"/>
                </a:lnTo>
                <a:lnTo>
                  <a:pt x="11842" y="801863"/>
                </a:lnTo>
                <a:lnTo>
                  <a:pt x="3181" y="789050"/>
                </a:lnTo>
                <a:lnTo>
                  <a:pt x="0" y="773404"/>
                </a:lnTo>
                <a:lnTo>
                  <a:pt x="0" y="40297"/>
                </a:lnTo>
                <a:lnTo>
                  <a:pt x="3181" y="24651"/>
                </a:lnTo>
                <a:lnTo>
                  <a:pt x="11842" y="11837"/>
                </a:lnTo>
                <a:lnTo>
                  <a:pt x="24656" y="3179"/>
                </a:lnTo>
                <a:lnTo>
                  <a:pt x="40297" y="0"/>
                </a:lnTo>
                <a:lnTo>
                  <a:pt x="811301" y="0"/>
                </a:lnTo>
                <a:lnTo>
                  <a:pt x="826945" y="3179"/>
                </a:lnTo>
                <a:lnTo>
                  <a:pt x="839754" y="11837"/>
                </a:lnTo>
                <a:lnTo>
                  <a:pt x="848407" y="24651"/>
                </a:lnTo>
                <a:lnTo>
                  <a:pt x="851585" y="40297"/>
                </a:lnTo>
                <a:lnTo>
                  <a:pt x="851585" y="773404"/>
                </a:lnTo>
                <a:lnTo>
                  <a:pt x="848407" y="789050"/>
                </a:lnTo>
                <a:lnTo>
                  <a:pt x="839754" y="801863"/>
                </a:lnTo>
                <a:lnTo>
                  <a:pt x="826945" y="810521"/>
                </a:lnTo>
                <a:lnTo>
                  <a:pt x="811301" y="813701"/>
                </a:lnTo>
                <a:close/>
              </a:path>
            </a:pathLst>
          </a:custGeom>
          <a:ln w="3114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bject 17">
            <a:extLst>
              <a:ext uri="{FF2B5EF4-FFF2-40B4-BE49-F238E27FC236}">
                <a16:creationId xmlns:a16="http://schemas.microsoft.com/office/drawing/2014/main" id="{27D8CFC6-8D6D-D140-AAEB-7E0F377A3624}"/>
              </a:ext>
            </a:extLst>
          </p:cNvPr>
          <p:cNvSpPr/>
          <p:nvPr/>
        </p:nvSpPr>
        <p:spPr>
          <a:xfrm>
            <a:off x="5169834" y="7277382"/>
            <a:ext cx="336550" cy="833119"/>
          </a:xfrm>
          <a:custGeom>
            <a:avLst/>
            <a:gdLst/>
            <a:ahLst/>
            <a:cxnLst/>
            <a:rect l="l" t="t" r="r" b="b"/>
            <a:pathLst>
              <a:path w="336550" h="833120">
                <a:moveTo>
                  <a:pt x="0" y="0"/>
                </a:moveTo>
                <a:lnTo>
                  <a:pt x="336334" y="0"/>
                </a:lnTo>
                <a:lnTo>
                  <a:pt x="336334" y="832802"/>
                </a:lnTo>
                <a:lnTo>
                  <a:pt x="0" y="832802"/>
                </a:lnTo>
              </a:path>
            </a:pathLst>
          </a:custGeom>
          <a:ln w="24917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18">
            <a:extLst>
              <a:ext uri="{FF2B5EF4-FFF2-40B4-BE49-F238E27FC236}">
                <a16:creationId xmlns:a16="http://schemas.microsoft.com/office/drawing/2014/main" id="{B4E293A4-47C8-8B43-A1B8-C1E84EA071DC}"/>
              </a:ext>
            </a:extLst>
          </p:cNvPr>
          <p:cNvSpPr/>
          <p:nvPr/>
        </p:nvSpPr>
        <p:spPr>
          <a:xfrm>
            <a:off x="5169834" y="7693788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6788" y="0"/>
                </a:lnTo>
              </a:path>
            </a:pathLst>
          </a:custGeom>
          <a:ln w="24917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id="{DABC5BBC-F71B-C841-975F-7AC9E9559CC4}"/>
              </a:ext>
            </a:extLst>
          </p:cNvPr>
          <p:cNvSpPr/>
          <p:nvPr/>
        </p:nvSpPr>
        <p:spPr>
          <a:xfrm>
            <a:off x="5754993" y="7585695"/>
            <a:ext cx="187325" cy="216535"/>
          </a:xfrm>
          <a:custGeom>
            <a:avLst/>
            <a:gdLst/>
            <a:ahLst/>
            <a:cxnLst/>
            <a:rect l="l" t="t" r="r" b="b"/>
            <a:pathLst>
              <a:path w="187325" h="216534">
                <a:moveTo>
                  <a:pt x="0" y="0"/>
                </a:moveTo>
                <a:lnTo>
                  <a:pt x="0" y="216166"/>
                </a:lnTo>
                <a:lnTo>
                  <a:pt x="187159" y="108089"/>
                </a:lnTo>
                <a:lnTo>
                  <a:pt x="0" y="0"/>
                </a:lnTo>
                <a:close/>
              </a:path>
            </a:pathLst>
          </a:custGeom>
          <a:solidFill>
            <a:srgbClr val="FFB81C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620E0431-AA21-C440-9942-5C66267969A5}"/>
              </a:ext>
            </a:extLst>
          </p:cNvPr>
          <p:cNvSpPr txBox="1"/>
          <p:nvPr/>
        </p:nvSpPr>
        <p:spPr>
          <a:xfrm>
            <a:off x="889000" y="4640197"/>
            <a:ext cx="8978900" cy="2103120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30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Annuities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2600"/>
              </a:lnSpc>
              <a:spcBef>
                <a:spcPts val="1420"/>
              </a:spcBef>
            </a:pP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annuities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contracts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company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you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your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savings into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your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a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bject 21">
            <a:extLst>
              <a:ext uri="{FF2B5EF4-FFF2-40B4-BE49-F238E27FC236}">
                <a16:creationId xmlns:a16="http://schemas.microsoft.com/office/drawing/2014/main" id="{5278191D-B58B-1146-B598-4107BAD066EF}"/>
              </a:ext>
            </a:extLst>
          </p:cNvPr>
          <p:cNvSpPr/>
          <p:nvPr/>
        </p:nvSpPr>
        <p:spPr>
          <a:xfrm>
            <a:off x="901700" y="45148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bject 5">
            <a:extLst>
              <a:ext uri="{FF2B5EF4-FFF2-40B4-BE49-F238E27FC236}">
                <a16:creationId xmlns:a16="http://schemas.microsoft.com/office/drawing/2014/main" id="{8DF739BE-70F3-D942-AB05-979E329D47D9}"/>
              </a:ext>
            </a:extLst>
          </p:cNvPr>
          <p:cNvSpPr txBox="1"/>
          <p:nvPr/>
        </p:nvSpPr>
        <p:spPr>
          <a:xfrm>
            <a:off x="6134921" y="2710742"/>
            <a:ext cx="9470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dirty="0">
                <a:solidFill>
                  <a:srgbClr val="FFB8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sz="7200" dirty="0">
              <a:solidFill>
                <a:srgbClr val="FFB8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3260001"/>
            <a:ext cx="34163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Past: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3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primarily  funded 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3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3227" y="3260001"/>
            <a:ext cx="361937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Present:</a:t>
            </a:r>
            <a:br>
              <a:rPr lang="en-US"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Responsibility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 shifted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000" spc="-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75819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 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Outlive </a:t>
            </a:r>
            <a:r>
              <a:rPr sz="4000" spc="-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sz="4000" spc="1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9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Money?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2218687"/>
            <a:ext cx="3690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</a:t>
            </a: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30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changed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1700" y="53149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3481" y="4557991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>
                <a:moveTo>
                  <a:pt x="0" y="0"/>
                </a:moveTo>
                <a:lnTo>
                  <a:pt x="394017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02401" y="3248279"/>
            <a:ext cx="0" cy="1310005"/>
          </a:xfrm>
          <a:custGeom>
            <a:avLst/>
            <a:gdLst/>
            <a:ahLst/>
            <a:cxnLst/>
            <a:rect l="l" t="t" r="r" b="b"/>
            <a:pathLst>
              <a:path h="1310004">
                <a:moveTo>
                  <a:pt x="0" y="1309712"/>
                </a:moveTo>
                <a:lnTo>
                  <a:pt x="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78342" y="3345925"/>
            <a:ext cx="624205" cy="371475"/>
          </a:xfrm>
          <a:custGeom>
            <a:avLst/>
            <a:gdLst/>
            <a:ahLst/>
            <a:cxnLst/>
            <a:rect l="l" t="t" r="r" b="b"/>
            <a:pathLst>
              <a:path w="624204" h="371475">
                <a:moveTo>
                  <a:pt x="624052" y="0"/>
                </a:moveTo>
                <a:lnTo>
                  <a:pt x="107810" y="0"/>
                </a:lnTo>
                <a:lnTo>
                  <a:pt x="0" y="185559"/>
                </a:lnTo>
                <a:lnTo>
                  <a:pt x="107810" y="371119"/>
                </a:lnTo>
                <a:lnTo>
                  <a:pt x="624052" y="371119"/>
                </a:lnTo>
                <a:lnTo>
                  <a:pt x="624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78342" y="3345925"/>
            <a:ext cx="624205" cy="371475"/>
          </a:xfrm>
          <a:custGeom>
            <a:avLst/>
            <a:gdLst/>
            <a:ahLst/>
            <a:cxnLst/>
            <a:rect l="l" t="t" r="r" b="b"/>
            <a:pathLst>
              <a:path w="624204" h="371475">
                <a:moveTo>
                  <a:pt x="107810" y="371119"/>
                </a:moveTo>
                <a:lnTo>
                  <a:pt x="616356" y="371119"/>
                </a:lnTo>
                <a:lnTo>
                  <a:pt x="624052" y="371119"/>
                </a:lnTo>
                <a:lnTo>
                  <a:pt x="624052" y="185559"/>
                </a:lnTo>
                <a:lnTo>
                  <a:pt x="624052" y="0"/>
                </a:lnTo>
                <a:lnTo>
                  <a:pt x="616356" y="0"/>
                </a:lnTo>
                <a:lnTo>
                  <a:pt x="107810" y="0"/>
                </a:lnTo>
                <a:lnTo>
                  <a:pt x="0" y="185559"/>
                </a:lnTo>
                <a:lnTo>
                  <a:pt x="107810" y="371119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02403" y="3345926"/>
            <a:ext cx="624205" cy="371475"/>
          </a:xfrm>
          <a:custGeom>
            <a:avLst/>
            <a:gdLst/>
            <a:ahLst/>
            <a:cxnLst/>
            <a:rect l="l" t="t" r="r" b="b"/>
            <a:pathLst>
              <a:path w="624204" h="371475">
                <a:moveTo>
                  <a:pt x="516242" y="0"/>
                </a:moveTo>
                <a:lnTo>
                  <a:pt x="0" y="0"/>
                </a:lnTo>
                <a:lnTo>
                  <a:pt x="0" y="371119"/>
                </a:lnTo>
                <a:lnTo>
                  <a:pt x="516242" y="371119"/>
                </a:lnTo>
                <a:lnTo>
                  <a:pt x="624052" y="185559"/>
                </a:lnTo>
                <a:lnTo>
                  <a:pt x="516242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02403" y="3345926"/>
            <a:ext cx="624205" cy="371475"/>
          </a:xfrm>
          <a:custGeom>
            <a:avLst/>
            <a:gdLst/>
            <a:ahLst/>
            <a:cxnLst/>
            <a:rect l="l" t="t" r="r" b="b"/>
            <a:pathLst>
              <a:path w="624204" h="371475">
                <a:moveTo>
                  <a:pt x="516242" y="0"/>
                </a:moveTo>
                <a:lnTo>
                  <a:pt x="7696" y="0"/>
                </a:lnTo>
                <a:lnTo>
                  <a:pt x="0" y="0"/>
                </a:lnTo>
                <a:lnTo>
                  <a:pt x="0" y="185559"/>
                </a:lnTo>
                <a:lnTo>
                  <a:pt x="0" y="371119"/>
                </a:lnTo>
                <a:lnTo>
                  <a:pt x="7696" y="371119"/>
                </a:lnTo>
                <a:lnTo>
                  <a:pt x="516242" y="371119"/>
                </a:lnTo>
                <a:lnTo>
                  <a:pt x="624052" y="185559"/>
                </a:lnTo>
                <a:lnTo>
                  <a:pt x="516242" y="0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45077" y="3149519"/>
            <a:ext cx="114642" cy="114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4EABD826-DF3D-F94C-A79B-6783B7A0F79B}"/>
              </a:ext>
            </a:extLst>
          </p:cNvPr>
          <p:cNvSpPr/>
          <p:nvPr/>
        </p:nvSpPr>
        <p:spPr>
          <a:xfrm>
            <a:off x="5143500" y="6864350"/>
            <a:ext cx="1807210" cy="0"/>
          </a:xfrm>
          <a:custGeom>
            <a:avLst/>
            <a:gdLst/>
            <a:ahLst/>
            <a:cxnLst/>
            <a:rect l="l" t="t" r="r" b="b"/>
            <a:pathLst>
              <a:path w="1807209">
                <a:moveTo>
                  <a:pt x="0" y="0"/>
                </a:moveTo>
                <a:lnTo>
                  <a:pt x="1806778" y="0"/>
                </a:lnTo>
              </a:path>
            </a:pathLst>
          </a:custGeom>
          <a:ln w="127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2FF29FF3-0CCE-004C-A152-896C8581B3C0}"/>
              </a:ext>
            </a:extLst>
          </p:cNvPr>
          <p:cNvSpPr/>
          <p:nvPr/>
        </p:nvSpPr>
        <p:spPr>
          <a:xfrm>
            <a:off x="6944359" y="6814756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40" h="99695">
                <a:moveTo>
                  <a:pt x="0" y="0"/>
                </a:moveTo>
                <a:lnTo>
                  <a:pt x="0" y="99186"/>
                </a:lnTo>
                <a:lnTo>
                  <a:pt x="53340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FC460DF-BC67-F84B-9136-D0DE8364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14" y="5814380"/>
            <a:ext cx="5650867" cy="2196240"/>
          </a:xfrm>
          <a:prstGeom prst="rect">
            <a:avLst/>
          </a:prstGeom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C74BD2C0-7BEC-6748-B0BA-212A64F249EA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9200" y="7239000"/>
            <a:ext cx="8813800" cy="12232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including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stocks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portfolio for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pace with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inflation,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consider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delaying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</a:t>
            </a:r>
            <a:r>
              <a:rPr sz="26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70,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2600" spc="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97681"/>
              </p:ext>
            </p:extLst>
          </p:nvPr>
        </p:nvGraphicFramePr>
        <p:xfrm>
          <a:off x="2781300" y="3606800"/>
          <a:ext cx="7416800" cy="2381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635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E4E5E6"/>
                      </a:solidFill>
                      <a:prstDash val="solid"/>
                    </a:lnB>
                    <a:solidFill>
                      <a:srgbClr val="0E4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635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E4E5E6"/>
                      </a:solidFill>
                      <a:prstDash val="solid"/>
                    </a:lnB>
                    <a:solidFill>
                      <a:srgbClr val="0E4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635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E4E5E6"/>
                      </a:solidFill>
                      <a:prstDash val="solid"/>
                    </a:lnB>
                    <a:solidFill>
                      <a:srgbClr val="0E4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635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E4E5E6"/>
                      </a:solidFill>
                      <a:prstDash val="solid"/>
                    </a:lnB>
                    <a:solidFill>
                      <a:srgbClr val="0E4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E4E5E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E4E5E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E4E5E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E4E5E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$86,000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1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$82,000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2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$78,000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$64,000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$56,000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2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25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solidFill>
                      <a:srgbClr val="E5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$41,000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$31,000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$23,000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6350">
                      <a:solidFill>
                        <a:srgbClr val="DBDBDB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1700" y="2129787"/>
            <a:ext cx="7182484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reduce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purchasing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4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79600">
              <a:lnSpc>
                <a:spcPct val="100000"/>
              </a:lnSpc>
            </a:pPr>
            <a:r>
              <a:rPr sz="22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</a:t>
            </a:r>
            <a:r>
              <a:rPr sz="22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  <a:r>
              <a:rPr sz="22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200" spc="-4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22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2200" spc="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6968778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83569" y="7524750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0" y="0"/>
                </a:moveTo>
                <a:lnTo>
                  <a:pt x="0" y="688632"/>
                </a:lnTo>
                <a:lnTo>
                  <a:pt x="688632" y="688632"/>
                </a:lnTo>
              </a:path>
            </a:pathLst>
          </a:custGeom>
          <a:ln w="381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1854" y="7596786"/>
            <a:ext cx="133350" cy="130810"/>
          </a:xfrm>
          <a:custGeom>
            <a:avLst/>
            <a:gdLst/>
            <a:ahLst/>
            <a:cxnLst/>
            <a:rect l="l" t="t" r="r" b="b"/>
            <a:pathLst>
              <a:path w="133350" h="130809">
                <a:moveTo>
                  <a:pt x="0" y="0"/>
                </a:moveTo>
                <a:lnTo>
                  <a:pt x="132956" y="0"/>
                </a:lnTo>
                <a:lnTo>
                  <a:pt x="132956" y="130238"/>
                </a:lnTo>
              </a:path>
            </a:pathLst>
          </a:custGeom>
          <a:ln w="38099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8891" y="7596785"/>
            <a:ext cx="676275" cy="441325"/>
          </a:xfrm>
          <a:custGeom>
            <a:avLst/>
            <a:gdLst/>
            <a:ahLst/>
            <a:cxnLst/>
            <a:rect l="l" t="t" r="r" b="b"/>
            <a:pathLst>
              <a:path w="676275" h="441325">
                <a:moveTo>
                  <a:pt x="0" y="441083"/>
                </a:moveTo>
                <a:lnTo>
                  <a:pt x="255308" y="187070"/>
                </a:lnTo>
                <a:lnTo>
                  <a:pt x="372173" y="302221"/>
                </a:lnTo>
                <a:lnTo>
                  <a:pt x="675919" y="0"/>
                </a:lnTo>
              </a:path>
            </a:pathLst>
          </a:custGeom>
          <a:ln w="381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25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4000" spc="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2EF2C53-C006-524E-B104-E0EBD9BAB92A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413" y="2612133"/>
            <a:ext cx="5261610" cy="221043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7540" marR="5080" indent="-330835">
              <a:lnSpc>
                <a:spcPct val="100000"/>
              </a:lnSpc>
              <a:spcBef>
                <a:spcPts val="1400"/>
              </a:spcBef>
              <a:buChar char="•"/>
              <a:tabLst>
                <a:tab pos="636905" algn="l"/>
                <a:tab pos="637540" algn="l"/>
              </a:tabLst>
            </a:pPr>
            <a:r>
              <a:rPr sz="3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people,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 are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retirement.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25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4000" spc="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1796" y="4224010"/>
            <a:ext cx="368935" cy="665480"/>
          </a:xfrm>
          <a:custGeom>
            <a:avLst/>
            <a:gdLst/>
            <a:ahLst/>
            <a:cxnLst/>
            <a:rect l="l" t="t" r="r" b="b"/>
            <a:pathLst>
              <a:path w="368934" h="665479">
                <a:moveTo>
                  <a:pt x="96672" y="420928"/>
                </a:moveTo>
                <a:lnTo>
                  <a:pt x="0" y="445833"/>
                </a:lnTo>
                <a:lnTo>
                  <a:pt x="7248" y="472230"/>
                </a:lnTo>
                <a:lnTo>
                  <a:pt x="17033" y="497141"/>
                </a:lnTo>
                <a:lnTo>
                  <a:pt x="46736" y="541553"/>
                </a:lnTo>
                <a:lnTo>
                  <a:pt x="95099" y="575764"/>
                </a:lnTo>
                <a:lnTo>
                  <a:pt x="152806" y="590486"/>
                </a:lnTo>
                <a:lnTo>
                  <a:pt x="152806" y="665200"/>
                </a:lnTo>
                <a:lnTo>
                  <a:pt x="215303" y="665200"/>
                </a:lnTo>
                <a:lnTo>
                  <a:pt x="215303" y="591172"/>
                </a:lnTo>
                <a:lnTo>
                  <a:pt x="233889" y="587587"/>
                </a:lnTo>
                <a:lnTo>
                  <a:pt x="284674" y="571912"/>
                </a:lnTo>
                <a:lnTo>
                  <a:pt x="335975" y="531016"/>
                </a:lnTo>
                <a:lnTo>
                  <a:pt x="352850" y="502513"/>
                </a:lnTo>
                <a:lnTo>
                  <a:pt x="184289" y="502513"/>
                </a:lnTo>
                <a:lnTo>
                  <a:pt x="156072" y="498649"/>
                </a:lnTo>
                <a:lnTo>
                  <a:pt x="115300" y="468812"/>
                </a:lnTo>
                <a:lnTo>
                  <a:pt x="98869" y="428713"/>
                </a:lnTo>
                <a:lnTo>
                  <a:pt x="96672" y="420928"/>
                </a:lnTo>
                <a:close/>
              </a:path>
              <a:path w="368934" h="665479">
                <a:moveTo>
                  <a:pt x="215138" y="0"/>
                </a:moveTo>
                <a:lnTo>
                  <a:pt x="152692" y="0"/>
                </a:lnTo>
                <a:lnTo>
                  <a:pt x="152692" y="57734"/>
                </a:lnTo>
                <a:lnTo>
                  <a:pt x="146646" y="58839"/>
                </a:lnTo>
                <a:lnTo>
                  <a:pt x="100608" y="72422"/>
                </a:lnTo>
                <a:lnTo>
                  <a:pt x="48221" y="114362"/>
                </a:lnTo>
                <a:lnTo>
                  <a:pt x="23900" y="164933"/>
                </a:lnTo>
                <a:lnTo>
                  <a:pt x="18214" y="203593"/>
                </a:lnTo>
                <a:lnTo>
                  <a:pt x="18213" y="208381"/>
                </a:lnTo>
                <a:lnTo>
                  <a:pt x="18491" y="224612"/>
                </a:lnTo>
                <a:lnTo>
                  <a:pt x="39265" y="292080"/>
                </a:lnTo>
                <a:lnTo>
                  <a:pt x="90919" y="339775"/>
                </a:lnTo>
                <a:lnTo>
                  <a:pt x="208891" y="390200"/>
                </a:lnTo>
                <a:lnTo>
                  <a:pt x="227952" y="398119"/>
                </a:lnTo>
                <a:lnTo>
                  <a:pt x="242006" y="406719"/>
                </a:lnTo>
                <a:lnTo>
                  <a:pt x="251285" y="418234"/>
                </a:lnTo>
                <a:lnTo>
                  <a:pt x="256102" y="432300"/>
                </a:lnTo>
                <a:lnTo>
                  <a:pt x="256768" y="448551"/>
                </a:lnTo>
                <a:lnTo>
                  <a:pt x="253450" y="466074"/>
                </a:lnTo>
                <a:lnTo>
                  <a:pt x="216306" y="499046"/>
                </a:lnTo>
                <a:lnTo>
                  <a:pt x="184289" y="502513"/>
                </a:lnTo>
                <a:lnTo>
                  <a:pt x="352850" y="502513"/>
                </a:lnTo>
                <a:lnTo>
                  <a:pt x="353745" y="501002"/>
                </a:lnTo>
                <a:lnTo>
                  <a:pt x="362569" y="476504"/>
                </a:lnTo>
                <a:lnTo>
                  <a:pt x="367412" y="451443"/>
                </a:lnTo>
                <a:lnTo>
                  <a:pt x="368352" y="425950"/>
                </a:lnTo>
                <a:lnTo>
                  <a:pt x="365467" y="400151"/>
                </a:lnTo>
                <a:lnTo>
                  <a:pt x="342893" y="344414"/>
                </a:lnTo>
                <a:lnTo>
                  <a:pt x="297802" y="304203"/>
                </a:lnTo>
                <a:lnTo>
                  <a:pt x="252188" y="282401"/>
                </a:lnTo>
                <a:lnTo>
                  <a:pt x="205232" y="263753"/>
                </a:lnTo>
                <a:lnTo>
                  <a:pt x="191126" y="257899"/>
                </a:lnTo>
                <a:lnTo>
                  <a:pt x="149542" y="238518"/>
                </a:lnTo>
                <a:lnTo>
                  <a:pt x="126580" y="190492"/>
                </a:lnTo>
                <a:lnTo>
                  <a:pt x="133405" y="169278"/>
                </a:lnTo>
                <a:lnTo>
                  <a:pt x="147781" y="152293"/>
                </a:lnTo>
                <a:lnTo>
                  <a:pt x="168287" y="142214"/>
                </a:lnTo>
                <a:lnTo>
                  <a:pt x="186094" y="139809"/>
                </a:lnTo>
                <a:lnTo>
                  <a:pt x="337456" y="139809"/>
                </a:lnTo>
                <a:lnTo>
                  <a:pt x="330974" y="127957"/>
                </a:lnTo>
                <a:lnTo>
                  <a:pt x="298403" y="90564"/>
                </a:lnTo>
                <a:lnTo>
                  <a:pt x="245507" y="63865"/>
                </a:lnTo>
                <a:lnTo>
                  <a:pt x="215138" y="57797"/>
                </a:lnTo>
                <a:lnTo>
                  <a:pt x="215138" y="0"/>
                </a:lnTo>
                <a:close/>
              </a:path>
              <a:path w="368934" h="665479">
                <a:moveTo>
                  <a:pt x="337456" y="139809"/>
                </a:moveTo>
                <a:lnTo>
                  <a:pt x="186094" y="139809"/>
                </a:lnTo>
                <a:lnTo>
                  <a:pt x="202863" y="141757"/>
                </a:lnTo>
                <a:lnTo>
                  <a:pt x="218508" y="148143"/>
                </a:lnTo>
                <a:lnTo>
                  <a:pt x="248040" y="177736"/>
                </a:lnTo>
                <a:lnTo>
                  <a:pt x="263334" y="208381"/>
                </a:lnTo>
                <a:lnTo>
                  <a:pt x="265518" y="213512"/>
                </a:lnTo>
                <a:lnTo>
                  <a:pt x="352120" y="177736"/>
                </a:lnTo>
                <a:lnTo>
                  <a:pt x="348368" y="163556"/>
                </a:lnTo>
                <a:lnTo>
                  <a:pt x="340826" y="145972"/>
                </a:lnTo>
                <a:lnTo>
                  <a:pt x="337456" y="139809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06072" y="4688820"/>
            <a:ext cx="1440180" cy="817244"/>
          </a:xfrm>
          <a:custGeom>
            <a:avLst/>
            <a:gdLst/>
            <a:ahLst/>
            <a:cxnLst/>
            <a:rect l="l" t="t" r="r" b="b"/>
            <a:pathLst>
              <a:path w="1440179" h="817245">
                <a:moveTo>
                  <a:pt x="1439938" y="0"/>
                </a:moveTo>
                <a:lnTo>
                  <a:pt x="1439938" y="817016"/>
                </a:lnTo>
                <a:lnTo>
                  <a:pt x="0" y="817016"/>
                </a:lnTo>
                <a:lnTo>
                  <a:pt x="0" y="0"/>
                </a:lnTo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8314" y="4065898"/>
            <a:ext cx="995680" cy="773430"/>
          </a:xfrm>
          <a:custGeom>
            <a:avLst/>
            <a:gdLst/>
            <a:ahLst/>
            <a:cxnLst/>
            <a:rect l="l" t="t" r="r" b="b"/>
            <a:pathLst>
              <a:path w="995679" h="773429">
                <a:moveTo>
                  <a:pt x="0" y="773176"/>
                </a:moveTo>
                <a:lnTo>
                  <a:pt x="0" y="0"/>
                </a:lnTo>
                <a:lnTo>
                  <a:pt x="995438" y="0"/>
                </a:lnTo>
                <a:lnTo>
                  <a:pt x="995438" y="773176"/>
                </a:lnTo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06072" y="4688820"/>
            <a:ext cx="1440180" cy="482600"/>
          </a:xfrm>
          <a:custGeom>
            <a:avLst/>
            <a:gdLst/>
            <a:ahLst/>
            <a:cxnLst/>
            <a:rect l="l" t="t" r="r" b="b"/>
            <a:pathLst>
              <a:path w="1440179" h="482600">
                <a:moveTo>
                  <a:pt x="0" y="0"/>
                </a:moveTo>
                <a:lnTo>
                  <a:pt x="719963" y="482079"/>
                </a:lnTo>
                <a:lnTo>
                  <a:pt x="1439938" y="0"/>
                </a:lnTo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23750" y="4516645"/>
            <a:ext cx="222885" cy="172720"/>
          </a:xfrm>
          <a:custGeom>
            <a:avLst/>
            <a:gdLst/>
            <a:ahLst/>
            <a:cxnLst/>
            <a:rect l="l" t="t" r="r" b="b"/>
            <a:pathLst>
              <a:path w="222884" h="172720">
                <a:moveTo>
                  <a:pt x="0" y="0"/>
                </a:moveTo>
                <a:lnTo>
                  <a:pt x="222262" y="172173"/>
                </a:lnTo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06072" y="4516647"/>
            <a:ext cx="222250" cy="172720"/>
          </a:xfrm>
          <a:custGeom>
            <a:avLst/>
            <a:gdLst/>
            <a:ahLst/>
            <a:cxnLst/>
            <a:rect l="l" t="t" r="r" b="b"/>
            <a:pathLst>
              <a:path w="222250" h="172720">
                <a:moveTo>
                  <a:pt x="0" y="172173"/>
                </a:moveTo>
                <a:lnTo>
                  <a:pt x="222237" y="0"/>
                </a:lnTo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45000" y="6369568"/>
            <a:ext cx="1562100" cy="1562100"/>
          </a:xfrm>
          <a:custGeom>
            <a:avLst/>
            <a:gdLst/>
            <a:ahLst/>
            <a:cxnLst/>
            <a:rect l="l" t="t" r="r" b="b"/>
            <a:pathLst>
              <a:path w="1562100" h="1562100">
                <a:moveTo>
                  <a:pt x="1562061" y="781037"/>
                </a:moveTo>
                <a:lnTo>
                  <a:pt x="1560636" y="733458"/>
                </a:lnTo>
                <a:lnTo>
                  <a:pt x="1556414" y="686633"/>
                </a:lnTo>
                <a:lnTo>
                  <a:pt x="1549478" y="640644"/>
                </a:lnTo>
                <a:lnTo>
                  <a:pt x="1539909" y="595572"/>
                </a:lnTo>
                <a:lnTo>
                  <a:pt x="1527789" y="551500"/>
                </a:lnTo>
                <a:lnTo>
                  <a:pt x="1513199" y="508507"/>
                </a:lnTo>
                <a:lnTo>
                  <a:pt x="1496222" y="466678"/>
                </a:lnTo>
                <a:lnTo>
                  <a:pt x="1476938" y="426092"/>
                </a:lnTo>
                <a:lnTo>
                  <a:pt x="1455430" y="386832"/>
                </a:lnTo>
                <a:lnTo>
                  <a:pt x="1431780" y="348980"/>
                </a:lnTo>
                <a:lnTo>
                  <a:pt x="1406068" y="312617"/>
                </a:lnTo>
                <a:lnTo>
                  <a:pt x="1378377" y="277824"/>
                </a:lnTo>
                <a:lnTo>
                  <a:pt x="1348788" y="244684"/>
                </a:lnTo>
                <a:lnTo>
                  <a:pt x="1317383" y="213279"/>
                </a:lnTo>
                <a:lnTo>
                  <a:pt x="1284244" y="183690"/>
                </a:lnTo>
                <a:lnTo>
                  <a:pt x="1249452" y="155998"/>
                </a:lnTo>
                <a:lnTo>
                  <a:pt x="1213090" y="130285"/>
                </a:lnTo>
                <a:lnTo>
                  <a:pt x="1175238" y="106634"/>
                </a:lnTo>
                <a:lnTo>
                  <a:pt x="1135979" y="85125"/>
                </a:lnTo>
                <a:lnTo>
                  <a:pt x="1095394" y="65841"/>
                </a:lnTo>
                <a:lnTo>
                  <a:pt x="1053565" y="48863"/>
                </a:lnTo>
                <a:lnTo>
                  <a:pt x="1010573" y="34273"/>
                </a:lnTo>
                <a:lnTo>
                  <a:pt x="966500" y="22152"/>
                </a:lnTo>
                <a:lnTo>
                  <a:pt x="921429" y="12583"/>
                </a:lnTo>
                <a:lnTo>
                  <a:pt x="875440" y="5647"/>
                </a:lnTo>
                <a:lnTo>
                  <a:pt x="828615" y="1425"/>
                </a:lnTo>
                <a:lnTo>
                  <a:pt x="781037" y="0"/>
                </a:lnTo>
                <a:lnTo>
                  <a:pt x="733458" y="1425"/>
                </a:lnTo>
                <a:lnTo>
                  <a:pt x="686633" y="5647"/>
                </a:lnTo>
                <a:lnTo>
                  <a:pt x="640644" y="12583"/>
                </a:lnTo>
                <a:lnTo>
                  <a:pt x="595572" y="22152"/>
                </a:lnTo>
                <a:lnTo>
                  <a:pt x="551500" y="34273"/>
                </a:lnTo>
                <a:lnTo>
                  <a:pt x="508507" y="48863"/>
                </a:lnTo>
                <a:lnTo>
                  <a:pt x="466678" y="65841"/>
                </a:lnTo>
                <a:lnTo>
                  <a:pt x="426092" y="85125"/>
                </a:lnTo>
                <a:lnTo>
                  <a:pt x="386832" y="106634"/>
                </a:lnTo>
                <a:lnTo>
                  <a:pt x="348980" y="130285"/>
                </a:lnTo>
                <a:lnTo>
                  <a:pt x="312617" y="155998"/>
                </a:lnTo>
                <a:lnTo>
                  <a:pt x="277824" y="183690"/>
                </a:lnTo>
                <a:lnTo>
                  <a:pt x="244684" y="213279"/>
                </a:lnTo>
                <a:lnTo>
                  <a:pt x="213279" y="244684"/>
                </a:lnTo>
                <a:lnTo>
                  <a:pt x="183690" y="277824"/>
                </a:lnTo>
                <a:lnTo>
                  <a:pt x="155998" y="312617"/>
                </a:lnTo>
                <a:lnTo>
                  <a:pt x="130285" y="348980"/>
                </a:lnTo>
                <a:lnTo>
                  <a:pt x="106634" y="386832"/>
                </a:lnTo>
                <a:lnTo>
                  <a:pt x="85125" y="426092"/>
                </a:lnTo>
                <a:lnTo>
                  <a:pt x="65841" y="466678"/>
                </a:lnTo>
                <a:lnTo>
                  <a:pt x="48863" y="508507"/>
                </a:lnTo>
                <a:lnTo>
                  <a:pt x="34273" y="551500"/>
                </a:lnTo>
                <a:lnTo>
                  <a:pt x="22152" y="595572"/>
                </a:lnTo>
                <a:lnTo>
                  <a:pt x="12583" y="640644"/>
                </a:lnTo>
                <a:lnTo>
                  <a:pt x="5647" y="686633"/>
                </a:lnTo>
                <a:lnTo>
                  <a:pt x="1425" y="733458"/>
                </a:lnTo>
                <a:lnTo>
                  <a:pt x="0" y="781037"/>
                </a:lnTo>
                <a:lnTo>
                  <a:pt x="1425" y="828614"/>
                </a:lnTo>
                <a:lnTo>
                  <a:pt x="5647" y="875438"/>
                </a:lnTo>
                <a:lnTo>
                  <a:pt x="12583" y="921426"/>
                </a:lnTo>
                <a:lnTo>
                  <a:pt x="22152" y="966496"/>
                </a:lnTo>
                <a:lnTo>
                  <a:pt x="34273" y="1010568"/>
                </a:lnTo>
                <a:lnTo>
                  <a:pt x="48863" y="1053559"/>
                </a:lnTo>
                <a:lnTo>
                  <a:pt x="65841" y="1095388"/>
                </a:lnTo>
                <a:lnTo>
                  <a:pt x="85125" y="1135973"/>
                </a:lnTo>
                <a:lnTo>
                  <a:pt x="106634" y="1175233"/>
                </a:lnTo>
                <a:lnTo>
                  <a:pt x="130285" y="1213084"/>
                </a:lnTo>
                <a:lnTo>
                  <a:pt x="155998" y="1249447"/>
                </a:lnTo>
                <a:lnTo>
                  <a:pt x="183690" y="1284239"/>
                </a:lnTo>
                <a:lnTo>
                  <a:pt x="213279" y="1317378"/>
                </a:lnTo>
                <a:lnTo>
                  <a:pt x="244684" y="1348783"/>
                </a:lnTo>
                <a:lnTo>
                  <a:pt x="277824" y="1378373"/>
                </a:lnTo>
                <a:lnTo>
                  <a:pt x="312617" y="1406064"/>
                </a:lnTo>
                <a:lnTo>
                  <a:pt x="348980" y="1431776"/>
                </a:lnTo>
                <a:lnTo>
                  <a:pt x="386832" y="1455427"/>
                </a:lnTo>
                <a:lnTo>
                  <a:pt x="426092" y="1476936"/>
                </a:lnTo>
                <a:lnTo>
                  <a:pt x="466678" y="1496220"/>
                </a:lnTo>
                <a:lnTo>
                  <a:pt x="508507" y="1513198"/>
                </a:lnTo>
                <a:lnTo>
                  <a:pt x="551500" y="1527788"/>
                </a:lnTo>
                <a:lnTo>
                  <a:pt x="595572" y="1539909"/>
                </a:lnTo>
                <a:lnTo>
                  <a:pt x="640644" y="1549478"/>
                </a:lnTo>
                <a:lnTo>
                  <a:pt x="686633" y="1556414"/>
                </a:lnTo>
                <a:lnTo>
                  <a:pt x="733458" y="1560636"/>
                </a:lnTo>
                <a:lnTo>
                  <a:pt x="781037" y="1562061"/>
                </a:lnTo>
                <a:lnTo>
                  <a:pt x="828615" y="1560636"/>
                </a:lnTo>
                <a:lnTo>
                  <a:pt x="875440" y="1556414"/>
                </a:lnTo>
                <a:lnTo>
                  <a:pt x="921429" y="1549478"/>
                </a:lnTo>
                <a:lnTo>
                  <a:pt x="966500" y="1539909"/>
                </a:lnTo>
                <a:lnTo>
                  <a:pt x="1010573" y="1527788"/>
                </a:lnTo>
                <a:lnTo>
                  <a:pt x="1053565" y="1513198"/>
                </a:lnTo>
                <a:lnTo>
                  <a:pt x="1095394" y="1496220"/>
                </a:lnTo>
                <a:lnTo>
                  <a:pt x="1135979" y="1476936"/>
                </a:lnTo>
                <a:lnTo>
                  <a:pt x="1175238" y="1455427"/>
                </a:lnTo>
                <a:lnTo>
                  <a:pt x="1213090" y="1431776"/>
                </a:lnTo>
                <a:lnTo>
                  <a:pt x="1249452" y="1406064"/>
                </a:lnTo>
                <a:lnTo>
                  <a:pt x="1284244" y="1378373"/>
                </a:lnTo>
                <a:lnTo>
                  <a:pt x="1317383" y="1348783"/>
                </a:lnTo>
                <a:lnTo>
                  <a:pt x="1348788" y="1317378"/>
                </a:lnTo>
                <a:lnTo>
                  <a:pt x="1378377" y="1284239"/>
                </a:lnTo>
                <a:lnTo>
                  <a:pt x="1406068" y="1249447"/>
                </a:lnTo>
                <a:lnTo>
                  <a:pt x="1431780" y="1213084"/>
                </a:lnTo>
                <a:lnTo>
                  <a:pt x="1455430" y="1175233"/>
                </a:lnTo>
                <a:lnTo>
                  <a:pt x="1476938" y="1135973"/>
                </a:lnTo>
                <a:lnTo>
                  <a:pt x="1496222" y="1095388"/>
                </a:lnTo>
                <a:lnTo>
                  <a:pt x="1513199" y="1053559"/>
                </a:lnTo>
                <a:lnTo>
                  <a:pt x="1527789" y="1010568"/>
                </a:lnTo>
                <a:lnTo>
                  <a:pt x="1539909" y="966496"/>
                </a:lnTo>
                <a:lnTo>
                  <a:pt x="1549478" y="921426"/>
                </a:lnTo>
                <a:lnTo>
                  <a:pt x="1556414" y="875438"/>
                </a:lnTo>
                <a:lnTo>
                  <a:pt x="1560636" y="828614"/>
                </a:lnTo>
                <a:lnTo>
                  <a:pt x="1562061" y="781037"/>
                </a:lnTo>
                <a:close/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01444" y="6651007"/>
            <a:ext cx="249554" cy="450215"/>
          </a:xfrm>
          <a:custGeom>
            <a:avLst/>
            <a:gdLst/>
            <a:ahLst/>
            <a:cxnLst/>
            <a:rect l="l" t="t" r="r" b="b"/>
            <a:pathLst>
              <a:path w="249554" h="450215">
                <a:moveTo>
                  <a:pt x="65392" y="284632"/>
                </a:moveTo>
                <a:lnTo>
                  <a:pt x="0" y="301485"/>
                </a:lnTo>
                <a:lnTo>
                  <a:pt x="4912" y="319328"/>
                </a:lnTo>
                <a:lnTo>
                  <a:pt x="11533" y="336173"/>
                </a:lnTo>
                <a:lnTo>
                  <a:pt x="47064" y="379653"/>
                </a:lnTo>
                <a:lnTo>
                  <a:pt x="83136" y="395726"/>
                </a:lnTo>
                <a:lnTo>
                  <a:pt x="103327" y="399287"/>
                </a:lnTo>
                <a:lnTo>
                  <a:pt x="103327" y="449808"/>
                </a:lnTo>
                <a:lnTo>
                  <a:pt x="145605" y="449808"/>
                </a:lnTo>
                <a:lnTo>
                  <a:pt x="145605" y="399745"/>
                </a:lnTo>
                <a:lnTo>
                  <a:pt x="154101" y="398030"/>
                </a:lnTo>
                <a:lnTo>
                  <a:pt x="192506" y="386735"/>
                </a:lnTo>
                <a:lnTo>
                  <a:pt x="227201" y="359081"/>
                </a:lnTo>
                <a:lnTo>
                  <a:pt x="238600" y="339826"/>
                </a:lnTo>
                <a:lnTo>
                  <a:pt x="124612" y="339813"/>
                </a:lnTo>
                <a:lnTo>
                  <a:pt x="105537" y="337198"/>
                </a:lnTo>
                <a:lnTo>
                  <a:pt x="69583" y="299631"/>
                </a:lnTo>
                <a:lnTo>
                  <a:pt x="66852" y="289890"/>
                </a:lnTo>
                <a:lnTo>
                  <a:pt x="65392" y="284632"/>
                </a:lnTo>
                <a:close/>
              </a:path>
              <a:path w="249554" h="450215">
                <a:moveTo>
                  <a:pt x="145491" y="0"/>
                </a:moveTo>
                <a:lnTo>
                  <a:pt x="103263" y="0"/>
                </a:lnTo>
                <a:lnTo>
                  <a:pt x="103263" y="39039"/>
                </a:lnTo>
                <a:lnTo>
                  <a:pt x="97243" y="40157"/>
                </a:lnTo>
                <a:lnTo>
                  <a:pt x="95199" y="40576"/>
                </a:lnTo>
                <a:lnTo>
                  <a:pt x="93154" y="40957"/>
                </a:lnTo>
                <a:lnTo>
                  <a:pt x="91122" y="41389"/>
                </a:lnTo>
                <a:lnTo>
                  <a:pt x="48483" y="60872"/>
                </a:lnTo>
                <a:lnTo>
                  <a:pt x="20637" y="98577"/>
                </a:lnTo>
                <a:lnTo>
                  <a:pt x="12327" y="137680"/>
                </a:lnTo>
                <a:lnTo>
                  <a:pt x="12389" y="144386"/>
                </a:lnTo>
                <a:lnTo>
                  <a:pt x="26573" y="197499"/>
                </a:lnTo>
                <a:lnTo>
                  <a:pt x="61493" y="229755"/>
                </a:lnTo>
                <a:lnTo>
                  <a:pt x="141257" y="263857"/>
                </a:lnTo>
                <a:lnTo>
                  <a:pt x="154152" y="269201"/>
                </a:lnTo>
                <a:lnTo>
                  <a:pt x="163652" y="275026"/>
                </a:lnTo>
                <a:lnTo>
                  <a:pt x="169929" y="282813"/>
                </a:lnTo>
                <a:lnTo>
                  <a:pt x="173190" y="292319"/>
                </a:lnTo>
                <a:lnTo>
                  <a:pt x="173647" y="303301"/>
                </a:lnTo>
                <a:lnTo>
                  <a:pt x="171394" y="315158"/>
                </a:lnTo>
                <a:lnTo>
                  <a:pt x="139217" y="339026"/>
                </a:lnTo>
                <a:lnTo>
                  <a:pt x="131851" y="339826"/>
                </a:lnTo>
                <a:lnTo>
                  <a:pt x="238608" y="339813"/>
                </a:lnTo>
                <a:lnTo>
                  <a:pt x="239217" y="338785"/>
                </a:lnTo>
                <a:lnTo>
                  <a:pt x="245182" y="322208"/>
                </a:lnTo>
                <a:lnTo>
                  <a:pt x="248461" y="305261"/>
                </a:lnTo>
                <a:lnTo>
                  <a:pt x="249098" y="288027"/>
                </a:lnTo>
                <a:lnTo>
                  <a:pt x="247141" y="270586"/>
                </a:lnTo>
                <a:lnTo>
                  <a:pt x="231873" y="232892"/>
                </a:lnTo>
                <a:lnTo>
                  <a:pt x="201383" y="205714"/>
                </a:lnTo>
                <a:lnTo>
                  <a:pt x="138810" y="178358"/>
                </a:lnTo>
                <a:lnTo>
                  <a:pt x="129251" y="174389"/>
                </a:lnTo>
                <a:lnTo>
                  <a:pt x="94068" y="157860"/>
                </a:lnTo>
                <a:lnTo>
                  <a:pt x="85602" y="128814"/>
                </a:lnTo>
                <a:lnTo>
                  <a:pt x="90217" y="114471"/>
                </a:lnTo>
                <a:lnTo>
                  <a:pt x="99933" y="102985"/>
                </a:lnTo>
                <a:lnTo>
                  <a:pt x="113791" y="96164"/>
                </a:lnTo>
                <a:lnTo>
                  <a:pt x="125841" y="94538"/>
                </a:lnTo>
                <a:lnTo>
                  <a:pt x="228197" y="94538"/>
                </a:lnTo>
                <a:lnTo>
                  <a:pt x="223812" y="86520"/>
                </a:lnTo>
                <a:lnTo>
                  <a:pt x="184862" y="50426"/>
                </a:lnTo>
                <a:lnTo>
                  <a:pt x="145491" y="39090"/>
                </a:lnTo>
                <a:lnTo>
                  <a:pt x="145491" y="0"/>
                </a:lnTo>
                <a:close/>
              </a:path>
              <a:path w="249554" h="450215">
                <a:moveTo>
                  <a:pt x="228197" y="94538"/>
                </a:moveTo>
                <a:lnTo>
                  <a:pt x="125841" y="94538"/>
                </a:lnTo>
                <a:lnTo>
                  <a:pt x="137185" y="95854"/>
                </a:lnTo>
                <a:lnTo>
                  <a:pt x="147767" y="100173"/>
                </a:lnTo>
                <a:lnTo>
                  <a:pt x="175310" y="134480"/>
                </a:lnTo>
                <a:lnTo>
                  <a:pt x="178066" y="140893"/>
                </a:lnTo>
                <a:lnTo>
                  <a:pt x="179539" y="144386"/>
                </a:lnTo>
                <a:lnTo>
                  <a:pt x="238112" y="120192"/>
                </a:lnTo>
                <a:lnTo>
                  <a:pt x="235579" y="110603"/>
                </a:lnTo>
                <a:lnTo>
                  <a:pt x="230478" y="98707"/>
                </a:lnTo>
                <a:lnTo>
                  <a:pt x="228197" y="94538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0790" y="7099382"/>
            <a:ext cx="83121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9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7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75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75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7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27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86994" y="2738421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79">
                <a:moveTo>
                  <a:pt x="678091" y="339051"/>
                </a:moveTo>
                <a:lnTo>
                  <a:pt x="674996" y="293045"/>
                </a:lnTo>
                <a:lnTo>
                  <a:pt x="665980" y="248920"/>
                </a:lnTo>
                <a:lnTo>
                  <a:pt x="651447" y="207079"/>
                </a:lnTo>
                <a:lnTo>
                  <a:pt x="631802" y="167927"/>
                </a:lnTo>
                <a:lnTo>
                  <a:pt x="607447" y="131869"/>
                </a:lnTo>
                <a:lnTo>
                  <a:pt x="578788" y="99307"/>
                </a:lnTo>
                <a:lnTo>
                  <a:pt x="546227" y="70647"/>
                </a:lnTo>
                <a:lnTo>
                  <a:pt x="510168" y="46291"/>
                </a:lnTo>
                <a:lnTo>
                  <a:pt x="471017" y="26644"/>
                </a:lnTo>
                <a:lnTo>
                  <a:pt x="429175" y="12111"/>
                </a:lnTo>
                <a:lnTo>
                  <a:pt x="385048" y="3095"/>
                </a:lnTo>
                <a:lnTo>
                  <a:pt x="339039" y="0"/>
                </a:lnTo>
                <a:lnTo>
                  <a:pt x="293033" y="3095"/>
                </a:lnTo>
                <a:lnTo>
                  <a:pt x="248908" y="12111"/>
                </a:lnTo>
                <a:lnTo>
                  <a:pt x="207068" y="26644"/>
                </a:lnTo>
                <a:lnTo>
                  <a:pt x="167918" y="46291"/>
                </a:lnTo>
                <a:lnTo>
                  <a:pt x="131861" y="70647"/>
                </a:lnTo>
                <a:lnTo>
                  <a:pt x="99301" y="99307"/>
                </a:lnTo>
                <a:lnTo>
                  <a:pt x="70642" y="131869"/>
                </a:lnTo>
                <a:lnTo>
                  <a:pt x="46288" y="167927"/>
                </a:lnTo>
                <a:lnTo>
                  <a:pt x="26643" y="207079"/>
                </a:lnTo>
                <a:lnTo>
                  <a:pt x="12110" y="248920"/>
                </a:lnTo>
                <a:lnTo>
                  <a:pt x="3094" y="293045"/>
                </a:lnTo>
                <a:lnTo>
                  <a:pt x="0" y="339051"/>
                </a:lnTo>
                <a:lnTo>
                  <a:pt x="3094" y="385058"/>
                </a:lnTo>
                <a:lnTo>
                  <a:pt x="12110" y="429184"/>
                </a:lnTo>
                <a:lnTo>
                  <a:pt x="26643" y="471026"/>
                </a:lnTo>
                <a:lnTo>
                  <a:pt x="46288" y="510179"/>
                </a:lnTo>
                <a:lnTo>
                  <a:pt x="70642" y="546239"/>
                </a:lnTo>
                <a:lnTo>
                  <a:pt x="99301" y="578802"/>
                </a:lnTo>
                <a:lnTo>
                  <a:pt x="131861" y="607464"/>
                </a:lnTo>
                <a:lnTo>
                  <a:pt x="167918" y="631821"/>
                </a:lnTo>
                <a:lnTo>
                  <a:pt x="207068" y="651469"/>
                </a:lnTo>
                <a:lnTo>
                  <a:pt x="248908" y="666003"/>
                </a:lnTo>
                <a:lnTo>
                  <a:pt x="293033" y="675021"/>
                </a:lnTo>
                <a:lnTo>
                  <a:pt x="339039" y="678116"/>
                </a:lnTo>
                <a:lnTo>
                  <a:pt x="385048" y="675021"/>
                </a:lnTo>
                <a:lnTo>
                  <a:pt x="429175" y="666003"/>
                </a:lnTo>
                <a:lnTo>
                  <a:pt x="471017" y="651469"/>
                </a:lnTo>
                <a:lnTo>
                  <a:pt x="510168" y="631821"/>
                </a:lnTo>
                <a:lnTo>
                  <a:pt x="546227" y="607464"/>
                </a:lnTo>
                <a:lnTo>
                  <a:pt x="578788" y="578802"/>
                </a:lnTo>
                <a:lnTo>
                  <a:pt x="607447" y="546239"/>
                </a:lnTo>
                <a:lnTo>
                  <a:pt x="631802" y="510179"/>
                </a:lnTo>
                <a:lnTo>
                  <a:pt x="651447" y="471026"/>
                </a:lnTo>
                <a:lnTo>
                  <a:pt x="665980" y="429184"/>
                </a:lnTo>
                <a:lnTo>
                  <a:pt x="674996" y="385058"/>
                </a:lnTo>
                <a:lnTo>
                  <a:pt x="678091" y="339051"/>
                </a:lnTo>
                <a:close/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37395" y="2909392"/>
            <a:ext cx="189230" cy="341630"/>
          </a:xfrm>
          <a:custGeom>
            <a:avLst/>
            <a:gdLst/>
            <a:ahLst/>
            <a:cxnLst/>
            <a:rect l="l" t="t" r="r" b="b"/>
            <a:pathLst>
              <a:path w="189229" h="341630">
                <a:moveTo>
                  <a:pt x="49631" y="216179"/>
                </a:moveTo>
                <a:lnTo>
                  <a:pt x="0" y="228981"/>
                </a:lnTo>
                <a:lnTo>
                  <a:pt x="3721" y="242534"/>
                </a:lnTo>
                <a:lnTo>
                  <a:pt x="8742" y="255322"/>
                </a:lnTo>
                <a:lnTo>
                  <a:pt x="35730" y="288347"/>
                </a:lnTo>
                <a:lnTo>
                  <a:pt x="78473" y="303263"/>
                </a:lnTo>
                <a:lnTo>
                  <a:pt x="78473" y="341630"/>
                </a:lnTo>
                <a:lnTo>
                  <a:pt x="110566" y="341630"/>
                </a:lnTo>
                <a:lnTo>
                  <a:pt x="110566" y="303606"/>
                </a:lnTo>
                <a:lnTo>
                  <a:pt x="117017" y="302310"/>
                </a:lnTo>
                <a:lnTo>
                  <a:pt x="160642" y="284783"/>
                </a:lnTo>
                <a:lnTo>
                  <a:pt x="181187" y="258102"/>
                </a:lnTo>
                <a:lnTo>
                  <a:pt x="94640" y="258089"/>
                </a:lnTo>
                <a:lnTo>
                  <a:pt x="80149" y="256098"/>
                </a:lnTo>
                <a:lnTo>
                  <a:pt x="52844" y="227571"/>
                </a:lnTo>
                <a:lnTo>
                  <a:pt x="50761" y="220179"/>
                </a:lnTo>
                <a:lnTo>
                  <a:pt x="49631" y="216179"/>
                </a:lnTo>
                <a:close/>
              </a:path>
              <a:path w="189229" h="341630">
                <a:moveTo>
                  <a:pt x="110489" y="0"/>
                </a:moveTo>
                <a:lnTo>
                  <a:pt x="78409" y="0"/>
                </a:lnTo>
                <a:lnTo>
                  <a:pt x="78409" y="29641"/>
                </a:lnTo>
                <a:lnTo>
                  <a:pt x="75298" y="30213"/>
                </a:lnTo>
                <a:lnTo>
                  <a:pt x="36807" y="46232"/>
                </a:lnTo>
                <a:lnTo>
                  <a:pt x="12267" y="84709"/>
                </a:lnTo>
                <a:lnTo>
                  <a:pt x="9349" y="104559"/>
                </a:lnTo>
                <a:lnTo>
                  <a:pt x="9389" y="109524"/>
                </a:lnTo>
                <a:lnTo>
                  <a:pt x="20167" y="150009"/>
                </a:lnTo>
                <a:lnTo>
                  <a:pt x="54243" y="178409"/>
                </a:lnTo>
                <a:lnTo>
                  <a:pt x="107266" y="200401"/>
                </a:lnTo>
                <a:lnTo>
                  <a:pt x="117055" y="204470"/>
                </a:lnTo>
                <a:lnTo>
                  <a:pt x="124281" y="208889"/>
                </a:lnTo>
                <a:lnTo>
                  <a:pt x="129051" y="214804"/>
                </a:lnTo>
                <a:lnTo>
                  <a:pt x="131525" y="222029"/>
                </a:lnTo>
                <a:lnTo>
                  <a:pt x="131864" y="230378"/>
                </a:lnTo>
                <a:lnTo>
                  <a:pt x="130153" y="239369"/>
                </a:lnTo>
                <a:lnTo>
                  <a:pt x="100139" y="258102"/>
                </a:lnTo>
                <a:lnTo>
                  <a:pt x="181194" y="258089"/>
                </a:lnTo>
                <a:lnTo>
                  <a:pt x="181660" y="257302"/>
                </a:lnTo>
                <a:lnTo>
                  <a:pt x="186203" y="244716"/>
                </a:lnTo>
                <a:lnTo>
                  <a:pt x="188696" y="231843"/>
                </a:lnTo>
                <a:lnTo>
                  <a:pt x="189179" y="218748"/>
                </a:lnTo>
                <a:lnTo>
                  <a:pt x="187693" y="205498"/>
                </a:lnTo>
                <a:lnTo>
                  <a:pt x="165997" y="165522"/>
                </a:lnTo>
                <a:lnTo>
                  <a:pt x="129519" y="145037"/>
                </a:lnTo>
                <a:lnTo>
                  <a:pt x="105397" y="135470"/>
                </a:lnTo>
                <a:lnTo>
                  <a:pt x="98145" y="132457"/>
                </a:lnTo>
                <a:lnTo>
                  <a:pt x="66116" y="109524"/>
                </a:lnTo>
                <a:lnTo>
                  <a:pt x="65011" y="97828"/>
                </a:lnTo>
                <a:lnTo>
                  <a:pt x="68510" y="86933"/>
                </a:lnTo>
                <a:lnTo>
                  <a:pt x="75885" y="78211"/>
                </a:lnTo>
                <a:lnTo>
                  <a:pt x="86410" y="73037"/>
                </a:lnTo>
                <a:lnTo>
                  <a:pt x="95564" y="71810"/>
                </a:lnTo>
                <a:lnTo>
                  <a:pt x="173313" y="71810"/>
                </a:lnTo>
                <a:lnTo>
                  <a:pt x="169980" y="65718"/>
                </a:lnTo>
                <a:lnTo>
                  <a:pt x="140385" y="38307"/>
                </a:lnTo>
                <a:lnTo>
                  <a:pt x="110489" y="29692"/>
                </a:lnTo>
                <a:lnTo>
                  <a:pt x="110489" y="0"/>
                </a:lnTo>
                <a:close/>
              </a:path>
              <a:path w="189229" h="341630">
                <a:moveTo>
                  <a:pt x="173313" y="71810"/>
                </a:moveTo>
                <a:lnTo>
                  <a:pt x="95564" y="71810"/>
                </a:lnTo>
                <a:lnTo>
                  <a:pt x="104179" y="72810"/>
                </a:lnTo>
                <a:lnTo>
                  <a:pt x="112215" y="76089"/>
                </a:lnTo>
                <a:lnTo>
                  <a:pt x="135229" y="107022"/>
                </a:lnTo>
                <a:lnTo>
                  <a:pt x="136359" y="109651"/>
                </a:lnTo>
                <a:lnTo>
                  <a:pt x="180835" y="91287"/>
                </a:lnTo>
                <a:lnTo>
                  <a:pt x="178917" y="84005"/>
                </a:lnTo>
                <a:lnTo>
                  <a:pt x="174992" y="74879"/>
                </a:lnTo>
                <a:lnTo>
                  <a:pt x="173313" y="7181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18327" y="4450772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79">
                <a:moveTo>
                  <a:pt x="678078" y="339064"/>
                </a:moveTo>
                <a:lnTo>
                  <a:pt x="674983" y="293057"/>
                </a:lnTo>
                <a:lnTo>
                  <a:pt x="665968" y="248931"/>
                </a:lnTo>
                <a:lnTo>
                  <a:pt x="651436" y="207090"/>
                </a:lnTo>
                <a:lnTo>
                  <a:pt x="631792" y="167937"/>
                </a:lnTo>
                <a:lnTo>
                  <a:pt x="607439" y="131877"/>
                </a:lnTo>
                <a:lnTo>
                  <a:pt x="578780" y="99313"/>
                </a:lnTo>
                <a:lnTo>
                  <a:pt x="546219" y="70651"/>
                </a:lnTo>
                <a:lnTo>
                  <a:pt x="510161" y="46294"/>
                </a:lnTo>
                <a:lnTo>
                  <a:pt x="471009" y="26646"/>
                </a:lnTo>
                <a:lnTo>
                  <a:pt x="429167" y="12112"/>
                </a:lnTo>
                <a:lnTo>
                  <a:pt x="385038" y="3095"/>
                </a:lnTo>
                <a:lnTo>
                  <a:pt x="339026" y="0"/>
                </a:lnTo>
                <a:lnTo>
                  <a:pt x="293020" y="3095"/>
                </a:lnTo>
                <a:lnTo>
                  <a:pt x="248896" y="12112"/>
                </a:lnTo>
                <a:lnTo>
                  <a:pt x="207058" y="26646"/>
                </a:lnTo>
                <a:lnTo>
                  <a:pt x="167909" y="46294"/>
                </a:lnTo>
                <a:lnTo>
                  <a:pt x="131853" y="70651"/>
                </a:lnTo>
                <a:lnTo>
                  <a:pt x="99294" y="99313"/>
                </a:lnTo>
                <a:lnTo>
                  <a:pt x="70637" y="131877"/>
                </a:lnTo>
                <a:lnTo>
                  <a:pt x="46284" y="167937"/>
                </a:lnTo>
                <a:lnTo>
                  <a:pt x="26641" y="207090"/>
                </a:lnTo>
                <a:lnTo>
                  <a:pt x="12109" y="248931"/>
                </a:lnTo>
                <a:lnTo>
                  <a:pt x="3094" y="293057"/>
                </a:lnTo>
                <a:lnTo>
                  <a:pt x="0" y="339064"/>
                </a:lnTo>
                <a:lnTo>
                  <a:pt x="3094" y="385068"/>
                </a:lnTo>
                <a:lnTo>
                  <a:pt x="12109" y="429192"/>
                </a:lnTo>
                <a:lnTo>
                  <a:pt x="26641" y="471031"/>
                </a:lnTo>
                <a:lnTo>
                  <a:pt x="46284" y="510182"/>
                </a:lnTo>
                <a:lnTo>
                  <a:pt x="70637" y="546241"/>
                </a:lnTo>
                <a:lnTo>
                  <a:pt x="99294" y="578804"/>
                </a:lnTo>
                <a:lnTo>
                  <a:pt x="131853" y="607465"/>
                </a:lnTo>
                <a:lnTo>
                  <a:pt x="167909" y="631822"/>
                </a:lnTo>
                <a:lnTo>
                  <a:pt x="207058" y="651469"/>
                </a:lnTo>
                <a:lnTo>
                  <a:pt x="248896" y="666004"/>
                </a:lnTo>
                <a:lnTo>
                  <a:pt x="293020" y="675021"/>
                </a:lnTo>
                <a:lnTo>
                  <a:pt x="339026" y="678116"/>
                </a:lnTo>
                <a:lnTo>
                  <a:pt x="385038" y="675021"/>
                </a:lnTo>
                <a:lnTo>
                  <a:pt x="429167" y="666004"/>
                </a:lnTo>
                <a:lnTo>
                  <a:pt x="471009" y="651469"/>
                </a:lnTo>
                <a:lnTo>
                  <a:pt x="510161" y="631822"/>
                </a:lnTo>
                <a:lnTo>
                  <a:pt x="546219" y="607465"/>
                </a:lnTo>
                <a:lnTo>
                  <a:pt x="578780" y="578804"/>
                </a:lnTo>
                <a:lnTo>
                  <a:pt x="607439" y="546241"/>
                </a:lnTo>
                <a:lnTo>
                  <a:pt x="631792" y="510182"/>
                </a:lnTo>
                <a:lnTo>
                  <a:pt x="651436" y="471031"/>
                </a:lnTo>
                <a:lnTo>
                  <a:pt x="665968" y="429192"/>
                </a:lnTo>
                <a:lnTo>
                  <a:pt x="674983" y="385068"/>
                </a:lnTo>
                <a:lnTo>
                  <a:pt x="678078" y="339064"/>
                </a:lnTo>
                <a:close/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68707" y="4621747"/>
            <a:ext cx="189230" cy="341630"/>
          </a:xfrm>
          <a:custGeom>
            <a:avLst/>
            <a:gdLst/>
            <a:ahLst/>
            <a:cxnLst/>
            <a:rect l="l" t="t" r="r" b="b"/>
            <a:pathLst>
              <a:path w="189229" h="341629">
                <a:moveTo>
                  <a:pt x="49644" y="216179"/>
                </a:moveTo>
                <a:lnTo>
                  <a:pt x="0" y="228981"/>
                </a:lnTo>
                <a:lnTo>
                  <a:pt x="3730" y="242534"/>
                </a:lnTo>
                <a:lnTo>
                  <a:pt x="8758" y="255320"/>
                </a:lnTo>
                <a:lnTo>
                  <a:pt x="35744" y="288341"/>
                </a:lnTo>
                <a:lnTo>
                  <a:pt x="78486" y="303263"/>
                </a:lnTo>
                <a:lnTo>
                  <a:pt x="78486" y="341630"/>
                </a:lnTo>
                <a:lnTo>
                  <a:pt x="110578" y="341630"/>
                </a:lnTo>
                <a:lnTo>
                  <a:pt x="110578" y="303606"/>
                </a:lnTo>
                <a:lnTo>
                  <a:pt x="117030" y="302310"/>
                </a:lnTo>
                <a:lnTo>
                  <a:pt x="160659" y="284783"/>
                </a:lnTo>
                <a:lnTo>
                  <a:pt x="181207" y="258089"/>
                </a:lnTo>
                <a:lnTo>
                  <a:pt x="100152" y="258089"/>
                </a:lnTo>
                <a:lnTo>
                  <a:pt x="94653" y="258064"/>
                </a:lnTo>
                <a:lnTo>
                  <a:pt x="59225" y="240765"/>
                </a:lnTo>
                <a:lnTo>
                  <a:pt x="50774" y="220179"/>
                </a:lnTo>
                <a:lnTo>
                  <a:pt x="49644" y="216179"/>
                </a:lnTo>
                <a:close/>
              </a:path>
              <a:path w="189229" h="341629">
                <a:moveTo>
                  <a:pt x="110515" y="0"/>
                </a:moveTo>
                <a:lnTo>
                  <a:pt x="78435" y="0"/>
                </a:lnTo>
                <a:lnTo>
                  <a:pt x="78435" y="29641"/>
                </a:lnTo>
                <a:lnTo>
                  <a:pt x="73850" y="30492"/>
                </a:lnTo>
                <a:lnTo>
                  <a:pt x="36817" y="46231"/>
                </a:lnTo>
                <a:lnTo>
                  <a:pt x="12285" y="84703"/>
                </a:lnTo>
                <a:lnTo>
                  <a:pt x="9364" y="104559"/>
                </a:lnTo>
                <a:lnTo>
                  <a:pt x="9403" y="109524"/>
                </a:lnTo>
                <a:lnTo>
                  <a:pt x="20175" y="150004"/>
                </a:lnTo>
                <a:lnTo>
                  <a:pt x="54259" y="178409"/>
                </a:lnTo>
                <a:lnTo>
                  <a:pt x="107279" y="200401"/>
                </a:lnTo>
                <a:lnTo>
                  <a:pt x="117068" y="204470"/>
                </a:lnTo>
                <a:lnTo>
                  <a:pt x="124291" y="208889"/>
                </a:lnTo>
                <a:lnTo>
                  <a:pt x="129058" y="214801"/>
                </a:lnTo>
                <a:lnTo>
                  <a:pt x="131532" y="222018"/>
                </a:lnTo>
                <a:lnTo>
                  <a:pt x="131876" y="230352"/>
                </a:lnTo>
                <a:lnTo>
                  <a:pt x="130168" y="239359"/>
                </a:lnTo>
                <a:lnTo>
                  <a:pt x="100152" y="258089"/>
                </a:lnTo>
                <a:lnTo>
                  <a:pt x="181207" y="258089"/>
                </a:lnTo>
                <a:lnTo>
                  <a:pt x="181673" y="257302"/>
                </a:lnTo>
                <a:lnTo>
                  <a:pt x="186209" y="244716"/>
                </a:lnTo>
                <a:lnTo>
                  <a:pt x="188699" y="231843"/>
                </a:lnTo>
                <a:lnTo>
                  <a:pt x="189185" y="218748"/>
                </a:lnTo>
                <a:lnTo>
                  <a:pt x="187706" y="205498"/>
                </a:lnTo>
                <a:lnTo>
                  <a:pt x="166017" y="165515"/>
                </a:lnTo>
                <a:lnTo>
                  <a:pt x="129533" y="145032"/>
                </a:lnTo>
                <a:lnTo>
                  <a:pt x="105410" y="135470"/>
                </a:lnTo>
                <a:lnTo>
                  <a:pt x="98162" y="132451"/>
                </a:lnTo>
                <a:lnTo>
                  <a:pt x="66116" y="109524"/>
                </a:lnTo>
                <a:lnTo>
                  <a:pt x="65015" y="97828"/>
                </a:lnTo>
                <a:lnTo>
                  <a:pt x="68519" y="86934"/>
                </a:lnTo>
                <a:lnTo>
                  <a:pt x="75895" y="78217"/>
                </a:lnTo>
                <a:lnTo>
                  <a:pt x="86410" y="73050"/>
                </a:lnTo>
                <a:lnTo>
                  <a:pt x="95565" y="71802"/>
                </a:lnTo>
                <a:lnTo>
                  <a:pt x="173315" y="71802"/>
                </a:lnTo>
                <a:lnTo>
                  <a:pt x="169985" y="65718"/>
                </a:lnTo>
                <a:lnTo>
                  <a:pt x="140398" y="38301"/>
                </a:lnTo>
                <a:lnTo>
                  <a:pt x="110515" y="29679"/>
                </a:lnTo>
                <a:lnTo>
                  <a:pt x="110515" y="0"/>
                </a:lnTo>
                <a:close/>
              </a:path>
              <a:path w="189229" h="341629">
                <a:moveTo>
                  <a:pt x="173315" y="71802"/>
                </a:moveTo>
                <a:lnTo>
                  <a:pt x="95565" y="71802"/>
                </a:lnTo>
                <a:lnTo>
                  <a:pt x="104181" y="72794"/>
                </a:lnTo>
                <a:lnTo>
                  <a:pt x="112221" y="76070"/>
                </a:lnTo>
                <a:lnTo>
                  <a:pt x="119646" y="81673"/>
                </a:lnTo>
                <a:lnTo>
                  <a:pt x="125691" y="87477"/>
                </a:lnTo>
                <a:lnTo>
                  <a:pt x="129743" y="94615"/>
                </a:lnTo>
                <a:lnTo>
                  <a:pt x="133134" y="102146"/>
                </a:lnTo>
                <a:lnTo>
                  <a:pt x="134251" y="104559"/>
                </a:lnTo>
                <a:lnTo>
                  <a:pt x="135242" y="107022"/>
                </a:lnTo>
                <a:lnTo>
                  <a:pt x="136372" y="109651"/>
                </a:lnTo>
                <a:lnTo>
                  <a:pt x="180848" y="91287"/>
                </a:lnTo>
                <a:lnTo>
                  <a:pt x="178924" y="84005"/>
                </a:lnTo>
                <a:lnTo>
                  <a:pt x="174992" y="74866"/>
                </a:lnTo>
                <a:lnTo>
                  <a:pt x="173315" y="71802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55659" y="4450772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79">
                <a:moveTo>
                  <a:pt x="678103" y="339064"/>
                </a:moveTo>
                <a:lnTo>
                  <a:pt x="675008" y="293057"/>
                </a:lnTo>
                <a:lnTo>
                  <a:pt x="665993" y="248931"/>
                </a:lnTo>
                <a:lnTo>
                  <a:pt x="651460" y="207090"/>
                </a:lnTo>
                <a:lnTo>
                  <a:pt x="631814" y="167937"/>
                </a:lnTo>
                <a:lnTo>
                  <a:pt x="607459" y="131877"/>
                </a:lnTo>
                <a:lnTo>
                  <a:pt x="578799" y="99313"/>
                </a:lnTo>
                <a:lnTo>
                  <a:pt x="546237" y="70651"/>
                </a:lnTo>
                <a:lnTo>
                  <a:pt x="510177" y="46294"/>
                </a:lnTo>
                <a:lnTo>
                  <a:pt x="471024" y="26646"/>
                </a:lnTo>
                <a:lnTo>
                  <a:pt x="429180" y="12112"/>
                </a:lnTo>
                <a:lnTo>
                  <a:pt x="385051" y="3095"/>
                </a:lnTo>
                <a:lnTo>
                  <a:pt x="339039" y="0"/>
                </a:lnTo>
                <a:lnTo>
                  <a:pt x="293035" y="3095"/>
                </a:lnTo>
                <a:lnTo>
                  <a:pt x="248912" y="12112"/>
                </a:lnTo>
                <a:lnTo>
                  <a:pt x="207074" y="26646"/>
                </a:lnTo>
                <a:lnTo>
                  <a:pt x="167924" y="46294"/>
                </a:lnTo>
                <a:lnTo>
                  <a:pt x="131866" y="70651"/>
                </a:lnTo>
                <a:lnTo>
                  <a:pt x="99306" y="99313"/>
                </a:lnTo>
                <a:lnTo>
                  <a:pt x="70646" y="131877"/>
                </a:lnTo>
                <a:lnTo>
                  <a:pt x="46291" y="167937"/>
                </a:lnTo>
                <a:lnTo>
                  <a:pt x="26644" y="207090"/>
                </a:lnTo>
                <a:lnTo>
                  <a:pt x="12111" y="248931"/>
                </a:lnTo>
                <a:lnTo>
                  <a:pt x="3095" y="293057"/>
                </a:lnTo>
                <a:lnTo>
                  <a:pt x="0" y="339064"/>
                </a:lnTo>
                <a:lnTo>
                  <a:pt x="3095" y="385068"/>
                </a:lnTo>
                <a:lnTo>
                  <a:pt x="12111" y="429192"/>
                </a:lnTo>
                <a:lnTo>
                  <a:pt x="26644" y="471031"/>
                </a:lnTo>
                <a:lnTo>
                  <a:pt x="46291" y="510182"/>
                </a:lnTo>
                <a:lnTo>
                  <a:pt x="70646" y="546241"/>
                </a:lnTo>
                <a:lnTo>
                  <a:pt x="99306" y="578804"/>
                </a:lnTo>
                <a:lnTo>
                  <a:pt x="131866" y="607465"/>
                </a:lnTo>
                <a:lnTo>
                  <a:pt x="167924" y="631822"/>
                </a:lnTo>
                <a:lnTo>
                  <a:pt x="207074" y="651469"/>
                </a:lnTo>
                <a:lnTo>
                  <a:pt x="248912" y="666004"/>
                </a:lnTo>
                <a:lnTo>
                  <a:pt x="293035" y="675021"/>
                </a:lnTo>
                <a:lnTo>
                  <a:pt x="339039" y="678116"/>
                </a:lnTo>
                <a:lnTo>
                  <a:pt x="385051" y="675021"/>
                </a:lnTo>
                <a:lnTo>
                  <a:pt x="429180" y="666004"/>
                </a:lnTo>
                <a:lnTo>
                  <a:pt x="471024" y="651469"/>
                </a:lnTo>
                <a:lnTo>
                  <a:pt x="510177" y="631822"/>
                </a:lnTo>
                <a:lnTo>
                  <a:pt x="546237" y="607465"/>
                </a:lnTo>
                <a:lnTo>
                  <a:pt x="578799" y="578804"/>
                </a:lnTo>
                <a:lnTo>
                  <a:pt x="607459" y="546241"/>
                </a:lnTo>
                <a:lnTo>
                  <a:pt x="631814" y="510182"/>
                </a:lnTo>
                <a:lnTo>
                  <a:pt x="651460" y="471031"/>
                </a:lnTo>
                <a:lnTo>
                  <a:pt x="665993" y="429192"/>
                </a:lnTo>
                <a:lnTo>
                  <a:pt x="675008" y="385068"/>
                </a:lnTo>
                <a:lnTo>
                  <a:pt x="678103" y="339064"/>
                </a:lnTo>
                <a:close/>
              </a:path>
            </a:pathLst>
          </a:custGeom>
          <a:ln w="3332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206076" y="4621747"/>
            <a:ext cx="189230" cy="341630"/>
          </a:xfrm>
          <a:custGeom>
            <a:avLst/>
            <a:gdLst/>
            <a:ahLst/>
            <a:cxnLst/>
            <a:rect l="l" t="t" r="r" b="b"/>
            <a:pathLst>
              <a:path w="189229" h="341629">
                <a:moveTo>
                  <a:pt x="49631" y="216179"/>
                </a:moveTo>
                <a:lnTo>
                  <a:pt x="0" y="228981"/>
                </a:lnTo>
                <a:lnTo>
                  <a:pt x="3721" y="242534"/>
                </a:lnTo>
                <a:lnTo>
                  <a:pt x="8742" y="255320"/>
                </a:lnTo>
                <a:lnTo>
                  <a:pt x="35730" y="288341"/>
                </a:lnTo>
                <a:lnTo>
                  <a:pt x="78460" y="303263"/>
                </a:lnTo>
                <a:lnTo>
                  <a:pt x="78460" y="341630"/>
                </a:lnTo>
                <a:lnTo>
                  <a:pt x="110566" y="341630"/>
                </a:lnTo>
                <a:lnTo>
                  <a:pt x="110566" y="303606"/>
                </a:lnTo>
                <a:lnTo>
                  <a:pt x="117005" y="302310"/>
                </a:lnTo>
                <a:lnTo>
                  <a:pt x="160642" y="284783"/>
                </a:lnTo>
                <a:lnTo>
                  <a:pt x="181194" y="258089"/>
                </a:lnTo>
                <a:lnTo>
                  <a:pt x="100114" y="258089"/>
                </a:lnTo>
                <a:lnTo>
                  <a:pt x="94640" y="258064"/>
                </a:lnTo>
                <a:lnTo>
                  <a:pt x="59202" y="240765"/>
                </a:lnTo>
                <a:lnTo>
                  <a:pt x="50761" y="220179"/>
                </a:lnTo>
                <a:lnTo>
                  <a:pt x="49631" y="216179"/>
                </a:lnTo>
                <a:close/>
              </a:path>
              <a:path w="189229" h="341629">
                <a:moveTo>
                  <a:pt x="110489" y="0"/>
                </a:moveTo>
                <a:lnTo>
                  <a:pt x="78409" y="0"/>
                </a:lnTo>
                <a:lnTo>
                  <a:pt x="78409" y="29641"/>
                </a:lnTo>
                <a:lnTo>
                  <a:pt x="73837" y="30492"/>
                </a:lnTo>
                <a:lnTo>
                  <a:pt x="36796" y="46231"/>
                </a:lnTo>
                <a:lnTo>
                  <a:pt x="12260" y="84703"/>
                </a:lnTo>
                <a:lnTo>
                  <a:pt x="9343" y="104559"/>
                </a:lnTo>
                <a:lnTo>
                  <a:pt x="9386" y="109524"/>
                </a:lnTo>
                <a:lnTo>
                  <a:pt x="20166" y="150004"/>
                </a:lnTo>
                <a:lnTo>
                  <a:pt x="54234" y="178409"/>
                </a:lnTo>
                <a:lnTo>
                  <a:pt x="107260" y="200401"/>
                </a:lnTo>
                <a:lnTo>
                  <a:pt x="117043" y="204470"/>
                </a:lnTo>
                <a:lnTo>
                  <a:pt x="124275" y="208889"/>
                </a:lnTo>
                <a:lnTo>
                  <a:pt x="129049" y="214801"/>
                </a:lnTo>
                <a:lnTo>
                  <a:pt x="131525" y="222018"/>
                </a:lnTo>
                <a:lnTo>
                  <a:pt x="131864" y="230352"/>
                </a:lnTo>
                <a:lnTo>
                  <a:pt x="130148" y="239359"/>
                </a:lnTo>
                <a:lnTo>
                  <a:pt x="100114" y="258089"/>
                </a:lnTo>
                <a:lnTo>
                  <a:pt x="181194" y="258089"/>
                </a:lnTo>
                <a:lnTo>
                  <a:pt x="181660" y="257302"/>
                </a:lnTo>
                <a:lnTo>
                  <a:pt x="186203" y="244716"/>
                </a:lnTo>
                <a:lnTo>
                  <a:pt x="188695" y="231843"/>
                </a:lnTo>
                <a:lnTo>
                  <a:pt x="189174" y="218748"/>
                </a:lnTo>
                <a:lnTo>
                  <a:pt x="187680" y="205498"/>
                </a:lnTo>
                <a:lnTo>
                  <a:pt x="165992" y="165515"/>
                </a:lnTo>
                <a:lnTo>
                  <a:pt x="129514" y="145032"/>
                </a:lnTo>
                <a:lnTo>
                  <a:pt x="105397" y="135470"/>
                </a:lnTo>
                <a:lnTo>
                  <a:pt x="98145" y="132451"/>
                </a:lnTo>
                <a:lnTo>
                  <a:pt x="66116" y="109524"/>
                </a:lnTo>
                <a:lnTo>
                  <a:pt x="65000" y="97828"/>
                </a:lnTo>
                <a:lnTo>
                  <a:pt x="68500" y="86934"/>
                </a:lnTo>
                <a:lnTo>
                  <a:pt x="75881" y="78217"/>
                </a:lnTo>
                <a:lnTo>
                  <a:pt x="86410" y="73050"/>
                </a:lnTo>
                <a:lnTo>
                  <a:pt x="95554" y="71802"/>
                </a:lnTo>
                <a:lnTo>
                  <a:pt x="173308" y="71802"/>
                </a:lnTo>
                <a:lnTo>
                  <a:pt x="169980" y="65718"/>
                </a:lnTo>
                <a:lnTo>
                  <a:pt x="140385" y="38301"/>
                </a:lnTo>
                <a:lnTo>
                  <a:pt x="110489" y="29679"/>
                </a:lnTo>
                <a:lnTo>
                  <a:pt x="110489" y="0"/>
                </a:lnTo>
                <a:close/>
              </a:path>
              <a:path w="189229" h="341629">
                <a:moveTo>
                  <a:pt x="173308" y="71802"/>
                </a:moveTo>
                <a:lnTo>
                  <a:pt x="95554" y="71802"/>
                </a:lnTo>
                <a:lnTo>
                  <a:pt x="104170" y="72794"/>
                </a:lnTo>
                <a:lnTo>
                  <a:pt x="112212" y="76070"/>
                </a:lnTo>
                <a:lnTo>
                  <a:pt x="135229" y="107022"/>
                </a:lnTo>
                <a:lnTo>
                  <a:pt x="136359" y="109651"/>
                </a:lnTo>
                <a:lnTo>
                  <a:pt x="180822" y="91287"/>
                </a:lnTo>
                <a:lnTo>
                  <a:pt x="178911" y="84005"/>
                </a:lnTo>
                <a:lnTo>
                  <a:pt x="174984" y="74866"/>
                </a:lnTo>
                <a:lnTo>
                  <a:pt x="173308" y="71802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7C24969B-56B7-F040-9488-F6E3E76A19A1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557" y="2103371"/>
            <a:ext cx="8116443" cy="375808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30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5005" indent="-330835">
              <a:lnSpc>
                <a:spcPct val="100000"/>
              </a:lnSpc>
              <a:spcBef>
                <a:spcPts val="1400"/>
              </a:spcBef>
              <a:buSzPct val="75000"/>
              <a:buChar char="•"/>
              <a:tabLst>
                <a:tab pos="674370" algn="l"/>
                <a:tab pos="675005" algn="l"/>
              </a:tabLst>
            </a:pPr>
            <a:r>
              <a:rPr sz="3000" spc="-8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370" indent="-330200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674370" algn="l"/>
                <a:tab pos="675005" algn="l"/>
              </a:tabLst>
            </a:pP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accounts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5005" marR="5080" indent="-330200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675005" algn="l"/>
                <a:tab pos="675640" algn="l"/>
              </a:tabLst>
            </a:pP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</a:t>
            </a:r>
            <a:r>
              <a:rPr lang="en-US"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portion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your 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tax-deferred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tax-free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account, such as a 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Roth</a:t>
            </a:r>
            <a:r>
              <a:rPr sz="3000" spc="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5640" indent="-330835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675005" algn="l"/>
                <a:tab pos="675640" algn="l"/>
              </a:tabLst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permanent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insurance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value.</a:t>
            </a:r>
            <a:r>
              <a:rPr lang="en-US"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8896" y="7310879"/>
            <a:ext cx="791070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Drawing </a:t>
            </a:r>
            <a:r>
              <a:rPr sz="30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30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taxable and </a:t>
            </a:r>
            <a:r>
              <a:rPr sz="3000" spc="-2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tax-deferred </a:t>
            </a:r>
            <a:r>
              <a:rPr sz="30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in the right </a:t>
            </a:r>
            <a:r>
              <a:rPr sz="30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</a:t>
            </a:r>
            <a:r>
              <a:rPr sz="30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3000" spc="-2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sz="30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</a:t>
            </a:r>
            <a:r>
              <a:rPr sz="30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sz="3000" spc="-1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3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longer.</a:t>
            </a:r>
            <a:endParaRPr sz="3000" dirty="0">
              <a:solidFill>
                <a:srgbClr val="414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25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4000" spc="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1700" y="68770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2846" y="7317070"/>
            <a:ext cx="911225" cy="901700"/>
          </a:xfrm>
          <a:custGeom>
            <a:avLst/>
            <a:gdLst/>
            <a:ahLst/>
            <a:cxnLst/>
            <a:rect l="l" t="t" r="r" b="b"/>
            <a:pathLst>
              <a:path w="911225" h="901700">
                <a:moveTo>
                  <a:pt x="910653" y="450850"/>
                </a:moveTo>
                <a:lnTo>
                  <a:pt x="907981" y="401725"/>
                </a:lnTo>
                <a:lnTo>
                  <a:pt x="900151" y="354132"/>
                </a:lnTo>
                <a:lnTo>
                  <a:pt x="887440" y="308347"/>
                </a:lnTo>
                <a:lnTo>
                  <a:pt x="870126" y="264643"/>
                </a:lnTo>
                <a:lnTo>
                  <a:pt x="848486" y="223297"/>
                </a:lnTo>
                <a:lnTo>
                  <a:pt x="822800" y="184584"/>
                </a:lnTo>
                <a:lnTo>
                  <a:pt x="793344" y="148778"/>
                </a:lnTo>
                <a:lnTo>
                  <a:pt x="760396" y="116154"/>
                </a:lnTo>
                <a:lnTo>
                  <a:pt x="724233" y="86988"/>
                </a:lnTo>
                <a:lnTo>
                  <a:pt x="685135" y="61554"/>
                </a:lnTo>
                <a:lnTo>
                  <a:pt x="643378" y="40128"/>
                </a:lnTo>
                <a:lnTo>
                  <a:pt x="599240" y="22984"/>
                </a:lnTo>
                <a:lnTo>
                  <a:pt x="552999" y="10398"/>
                </a:lnTo>
                <a:lnTo>
                  <a:pt x="504933" y="2645"/>
                </a:lnTo>
                <a:lnTo>
                  <a:pt x="455320" y="0"/>
                </a:lnTo>
                <a:lnTo>
                  <a:pt x="405709" y="2645"/>
                </a:lnTo>
                <a:lnTo>
                  <a:pt x="357645" y="10398"/>
                </a:lnTo>
                <a:lnTo>
                  <a:pt x="311406" y="22984"/>
                </a:lnTo>
                <a:lnTo>
                  <a:pt x="267270" y="40128"/>
                </a:lnTo>
                <a:lnTo>
                  <a:pt x="225514" y="61554"/>
                </a:lnTo>
                <a:lnTo>
                  <a:pt x="186416" y="86988"/>
                </a:lnTo>
                <a:lnTo>
                  <a:pt x="150255" y="116154"/>
                </a:lnTo>
                <a:lnTo>
                  <a:pt x="117308" y="148778"/>
                </a:lnTo>
                <a:lnTo>
                  <a:pt x="87852" y="184584"/>
                </a:lnTo>
                <a:lnTo>
                  <a:pt x="62166" y="223297"/>
                </a:lnTo>
                <a:lnTo>
                  <a:pt x="40527" y="264643"/>
                </a:lnTo>
                <a:lnTo>
                  <a:pt x="23213" y="308347"/>
                </a:lnTo>
                <a:lnTo>
                  <a:pt x="10502" y="354132"/>
                </a:lnTo>
                <a:lnTo>
                  <a:pt x="2671" y="401725"/>
                </a:lnTo>
                <a:lnTo>
                  <a:pt x="0" y="450850"/>
                </a:lnTo>
                <a:lnTo>
                  <a:pt x="2671" y="499974"/>
                </a:lnTo>
                <a:lnTo>
                  <a:pt x="10502" y="547567"/>
                </a:lnTo>
                <a:lnTo>
                  <a:pt x="23213" y="593352"/>
                </a:lnTo>
                <a:lnTo>
                  <a:pt x="40527" y="637056"/>
                </a:lnTo>
                <a:lnTo>
                  <a:pt x="62166" y="678402"/>
                </a:lnTo>
                <a:lnTo>
                  <a:pt x="87852" y="717115"/>
                </a:lnTo>
                <a:lnTo>
                  <a:pt x="117308" y="752921"/>
                </a:lnTo>
                <a:lnTo>
                  <a:pt x="150255" y="785545"/>
                </a:lnTo>
                <a:lnTo>
                  <a:pt x="186416" y="814711"/>
                </a:lnTo>
                <a:lnTo>
                  <a:pt x="225514" y="840145"/>
                </a:lnTo>
                <a:lnTo>
                  <a:pt x="267270" y="861571"/>
                </a:lnTo>
                <a:lnTo>
                  <a:pt x="311406" y="878715"/>
                </a:lnTo>
                <a:lnTo>
                  <a:pt x="357645" y="891301"/>
                </a:lnTo>
                <a:lnTo>
                  <a:pt x="405709" y="899054"/>
                </a:lnTo>
                <a:lnTo>
                  <a:pt x="455320" y="901700"/>
                </a:lnTo>
                <a:lnTo>
                  <a:pt x="504933" y="899054"/>
                </a:lnTo>
                <a:lnTo>
                  <a:pt x="552999" y="891301"/>
                </a:lnTo>
                <a:lnTo>
                  <a:pt x="599240" y="878715"/>
                </a:lnTo>
                <a:lnTo>
                  <a:pt x="643378" y="861571"/>
                </a:lnTo>
                <a:lnTo>
                  <a:pt x="685135" y="840145"/>
                </a:lnTo>
                <a:lnTo>
                  <a:pt x="724233" y="814711"/>
                </a:lnTo>
                <a:lnTo>
                  <a:pt x="760396" y="785545"/>
                </a:lnTo>
                <a:lnTo>
                  <a:pt x="793344" y="752921"/>
                </a:lnTo>
                <a:lnTo>
                  <a:pt x="822800" y="717115"/>
                </a:lnTo>
                <a:lnTo>
                  <a:pt x="848486" y="678402"/>
                </a:lnTo>
                <a:lnTo>
                  <a:pt x="870126" y="637056"/>
                </a:lnTo>
                <a:lnTo>
                  <a:pt x="887440" y="593352"/>
                </a:lnTo>
                <a:lnTo>
                  <a:pt x="900151" y="547567"/>
                </a:lnTo>
                <a:lnTo>
                  <a:pt x="907981" y="499974"/>
                </a:lnTo>
                <a:lnTo>
                  <a:pt x="910653" y="450850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1206" y="7386949"/>
            <a:ext cx="33147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50" b="1" spc="20" dirty="0">
                <a:solidFill>
                  <a:srgbClr val="83D4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endParaRPr sz="44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1E7BCF9-F421-024E-AEDB-E1910C7AB442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0541F-C5BC-4FD1-841C-4C80FF800683}"/>
              </a:ext>
            </a:extLst>
          </p:cNvPr>
          <p:cNvSpPr/>
          <p:nvPr/>
        </p:nvSpPr>
        <p:spPr>
          <a:xfrm>
            <a:off x="914400" y="8945014"/>
            <a:ext cx="10007600" cy="44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6100"/>
              </a:lnSpc>
              <a:spcBef>
                <a:spcPts val="100"/>
              </a:spcBef>
            </a:pPr>
            <a:r>
              <a:rPr lang="en-US"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100" dirty="0">
                <a:solidFill>
                  <a:srgbClr val="4A4A4A"/>
                </a:solidFill>
                <a:latin typeface="Calibri" panose="020F0502020204030204" pitchFamily="34" charset="0"/>
              </a:rPr>
              <a:t>Utilizing the cash values through policy loans, surrenders, or cash withdrawals will reduce the death benefit; and may necessitate greater outlay than anticipated and/or result in an unexpected taxable event. Assumes a non-Modified Endowment Contract (MEC). </a:t>
            </a:r>
            <a:endParaRPr lang="en-US" sz="1100" dirty="0">
              <a:solidFill>
                <a:srgbClr val="4A4A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526" y="2625087"/>
            <a:ext cx="7035673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1036319" indent="-342900">
              <a:lnSpc>
                <a:spcPct val="100000"/>
              </a:lnSpc>
              <a:spcBef>
                <a:spcPts val="30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employers are</a:t>
            </a:r>
            <a:r>
              <a:rPr sz="3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 retiree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benefits.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0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Medicare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</a:t>
            </a:r>
            <a:r>
              <a:rPr sz="3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2826" y="7336914"/>
            <a:ext cx="7409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costs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budget—just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114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4000" spc="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1700" y="68770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9629" y="7334673"/>
            <a:ext cx="0" cy="978535"/>
          </a:xfrm>
          <a:custGeom>
            <a:avLst/>
            <a:gdLst/>
            <a:ahLst/>
            <a:cxnLst/>
            <a:rect l="l" t="t" r="r" b="b"/>
            <a:pathLst>
              <a:path h="978534">
                <a:moveTo>
                  <a:pt x="0" y="0"/>
                </a:moveTo>
                <a:lnTo>
                  <a:pt x="0" y="977925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4269" y="7797874"/>
            <a:ext cx="1013460" cy="73804"/>
          </a:xfrm>
          <a:custGeom>
            <a:avLst/>
            <a:gdLst/>
            <a:ahLst/>
            <a:cxnLst/>
            <a:rect l="l" t="t" r="r" b="b"/>
            <a:pathLst>
              <a:path w="977900">
                <a:moveTo>
                  <a:pt x="97790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21415" y="7568028"/>
            <a:ext cx="217170" cy="0"/>
          </a:xfrm>
          <a:custGeom>
            <a:avLst/>
            <a:gdLst/>
            <a:ahLst/>
            <a:cxnLst/>
            <a:rect l="l" t="t" r="r" b="b"/>
            <a:pathLst>
              <a:path w="217169">
                <a:moveTo>
                  <a:pt x="216674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0076" y="7568028"/>
            <a:ext cx="217170" cy="0"/>
          </a:xfrm>
          <a:custGeom>
            <a:avLst/>
            <a:gdLst/>
            <a:ahLst/>
            <a:cxnLst/>
            <a:rect l="l" t="t" r="r" b="b"/>
            <a:pathLst>
              <a:path w="217169">
                <a:moveTo>
                  <a:pt x="216674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0076" y="802063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69">
                <a:moveTo>
                  <a:pt x="216674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0076" y="814163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69">
                <a:moveTo>
                  <a:pt x="216674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29759" y="745969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6674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3153" y="8000083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69" h="153670">
                <a:moveTo>
                  <a:pt x="0" y="153212"/>
                </a:moveTo>
                <a:lnTo>
                  <a:pt x="153212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53153" y="8000083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69" h="153670">
                <a:moveTo>
                  <a:pt x="0" y="0"/>
                </a:moveTo>
                <a:lnTo>
                  <a:pt x="153212" y="153212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4269" y="7318371"/>
            <a:ext cx="1013460" cy="1013460"/>
          </a:xfrm>
          <a:custGeom>
            <a:avLst/>
            <a:gdLst/>
            <a:ahLst/>
            <a:cxnLst/>
            <a:rect l="l" t="t" r="r" b="b"/>
            <a:pathLst>
              <a:path w="1013460" h="1013459">
                <a:moveTo>
                  <a:pt x="847750" y="1012850"/>
                </a:moveTo>
                <a:lnTo>
                  <a:pt x="165099" y="1012850"/>
                </a:lnTo>
                <a:lnTo>
                  <a:pt x="121340" y="1006926"/>
                </a:lnTo>
                <a:lnTo>
                  <a:pt x="81938" y="990225"/>
                </a:lnTo>
                <a:lnTo>
                  <a:pt x="48498" y="964352"/>
                </a:lnTo>
                <a:lnTo>
                  <a:pt x="22624" y="930911"/>
                </a:lnTo>
                <a:lnTo>
                  <a:pt x="5923" y="891509"/>
                </a:lnTo>
                <a:lnTo>
                  <a:pt x="0" y="847750"/>
                </a:lnTo>
                <a:lnTo>
                  <a:pt x="0" y="165099"/>
                </a:lnTo>
                <a:lnTo>
                  <a:pt x="5923" y="121340"/>
                </a:lnTo>
                <a:lnTo>
                  <a:pt x="22624" y="81938"/>
                </a:lnTo>
                <a:lnTo>
                  <a:pt x="48498" y="48498"/>
                </a:lnTo>
                <a:lnTo>
                  <a:pt x="81938" y="22624"/>
                </a:lnTo>
                <a:lnTo>
                  <a:pt x="121340" y="5923"/>
                </a:lnTo>
                <a:lnTo>
                  <a:pt x="165099" y="0"/>
                </a:lnTo>
                <a:lnTo>
                  <a:pt x="847750" y="0"/>
                </a:lnTo>
                <a:lnTo>
                  <a:pt x="891509" y="5923"/>
                </a:lnTo>
                <a:lnTo>
                  <a:pt x="930911" y="22624"/>
                </a:lnTo>
                <a:lnTo>
                  <a:pt x="964352" y="48498"/>
                </a:lnTo>
                <a:lnTo>
                  <a:pt x="990225" y="81938"/>
                </a:lnTo>
                <a:lnTo>
                  <a:pt x="1006926" y="121340"/>
                </a:lnTo>
                <a:lnTo>
                  <a:pt x="1012850" y="165099"/>
                </a:lnTo>
                <a:lnTo>
                  <a:pt x="1012850" y="847750"/>
                </a:lnTo>
                <a:lnTo>
                  <a:pt x="1006926" y="891509"/>
                </a:lnTo>
                <a:lnTo>
                  <a:pt x="990225" y="930911"/>
                </a:lnTo>
                <a:lnTo>
                  <a:pt x="964352" y="964352"/>
                </a:lnTo>
                <a:lnTo>
                  <a:pt x="930911" y="990225"/>
                </a:lnTo>
                <a:lnTo>
                  <a:pt x="891509" y="1006926"/>
                </a:lnTo>
                <a:lnTo>
                  <a:pt x="847750" y="1012850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77353" y="3397850"/>
            <a:ext cx="442595" cy="798830"/>
          </a:xfrm>
          <a:custGeom>
            <a:avLst/>
            <a:gdLst/>
            <a:ahLst/>
            <a:cxnLst/>
            <a:rect l="l" t="t" r="r" b="b"/>
            <a:pathLst>
              <a:path w="442595" h="798829">
                <a:moveTo>
                  <a:pt x="116027" y="505155"/>
                </a:moveTo>
                <a:lnTo>
                  <a:pt x="0" y="535051"/>
                </a:lnTo>
                <a:lnTo>
                  <a:pt x="8706" y="566726"/>
                </a:lnTo>
                <a:lnTo>
                  <a:pt x="20451" y="596619"/>
                </a:lnTo>
                <a:lnTo>
                  <a:pt x="56095" y="649909"/>
                </a:lnTo>
                <a:lnTo>
                  <a:pt x="114125" y="690978"/>
                </a:lnTo>
                <a:lnTo>
                  <a:pt x="183375" y="708634"/>
                </a:lnTo>
                <a:lnTo>
                  <a:pt x="183375" y="798309"/>
                </a:lnTo>
                <a:lnTo>
                  <a:pt x="258394" y="798309"/>
                </a:lnTo>
                <a:lnTo>
                  <a:pt x="258394" y="709460"/>
                </a:lnTo>
                <a:lnTo>
                  <a:pt x="280698" y="705170"/>
                </a:lnTo>
                <a:lnTo>
                  <a:pt x="341650" y="686361"/>
                </a:lnTo>
                <a:lnTo>
                  <a:pt x="375419" y="665486"/>
                </a:lnTo>
                <a:lnTo>
                  <a:pt x="403219" y="637286"/>
                </a:lnTo>
                <a:lnTo>
                  <a:pt x="423480" y="603072"/>
                </a:lnTo>
                <a:lnTo>
                  <a:pt x="221145" y="603072"/>
                </a:lnTo>
                <a:lnTo>
                  <a:pt x="187303" y="598436"/>
                </a:lnTo>
                <a:lnTo>
                  <a:pt x="138388" y="562627"/>
                </a:lnTo>
                <a:lnTo>
                  <a:pt x="121538" y="525339"/>
                </a:lnTo>
                <a:lnTo>
                  <a:pt x="117908" y="512061"/>
                </a:lnTo>
                <a:lnTo>
                  <a:pt x="116027" y="505155"/>
                </a:lnTo>
                <a:close/>
              </a:path>
              <a:path w="442595" h="798829">
                <a:moveTo>
                  <a:pt x="258203" y="0"/>
                </a:moveTo>
                <a:lnTo>
                  <a:pt x="183260" y="0"/>
                </a:lnTo>
                <a:lnTo>
                  <a:pt x="183260" y="69278"/>
                </a:lnTo>
                <a:lnTo>
                  <a:pt x="175983" y="70599"/>
                </a:lnTo>
                <a:lnTo>
                  <a:pt x="120746" y="86894"/>
                </a:lnTo>
                <a:lnTo>
                  <a:pt x="86029" y="108019"/>
                </a:lnTo>
                <a:lnTo>
                  <a:pt x="57876" y="137241"/>
                </a:lnTo>
                <a:lnTo>
                  <a:pt x="36614" y="174955"/>
                </a:lnTo>
                <a:lnTo>
                  <a:pt x="23841" y="221403"/>
                </a:lnTo>
                <a:lnTo>
                  <a:pt x="21864" y="244322"/>
                </a:lnTo>
                <a:lnTo>
                  <a:pt x="21865" y="250075"/>
                </a:lnTo>
                <a:lnTo>
                  <a:pt x="29963" y="312961"/>
                </a:lnTo>
                <a:lnTo>
                  <a:pt x="47134" y="350527"/>
                </a:lnTo>
                <a:lnTo>
                  <a:pt x="73570" y="382162"/>
                </a:lnTo>
                <a:lnTo>
                  <a:pt x="109118" y="407771"/>
                </a:lnTo>
                <a:lnTo>
                  <a:pt x="144932" y="425061"/>
                </a:lnTo>
                <a:lnTo>
                  <a:pt x="250689" y="468277"/>
                </a:lnTo>
                <a:lnTo>
                  <a:pt x="273557" y="477773"/>
                </a:lnTo>
                <a:lnTo>
                  <a:pt x="290434" y="488105"/>
                </a:lnTo>
                <a:lnTo>
                  <a:pt x="301575" y="501929"/>
                </a:lnTo>
                <a:lnTo>
                  <a:pt x="307356" y="518811"/>
                </a:lnTo>
                <a:lnTo>
                  <a:pt x="308152" y="538314"/>
                </a:lnTo>
                <a:lnTo>
                  <a:pt x="304170" y="559346"/>
                </a:lnTo>
                <a:lnTo>
                  <a:pt x="280547" y="590598"/>
                </a:lnTo>
                <a:lnTo>
                  <a:pt x="240498" y="602051"/>
                </a:lnTo>
                <a:lnTo>
                  <a:pt x="221145" y="603072"/>
                </a:lnTo>
                <a:lnTo>
                  <a:pt x="423480" y="603072"/>
                </a:lnTo>
                <a:lnTo>
                  <a:pt x="424548" y="601268"/>
                </a:lnTo>
                <a:lnTo>
                  <a:pt x="435135" y="571859"/>
                </a:lnTo>
                <a:lnTo>
                  <a:pt x="440948" y="541778"/>
                </a:lnTo>
                <a:lnTo>
                  <a:pt x="442073" y="511178"/>
                </a:lnTo>
                <a:lnTo>
                  <a:pt x="438594" y="480212"/>
                </a:lnTo>
                <a:lnTo>
                  <a:pt x="411505" y="413334"/>
                </a:lnTo>
                <a:lnTo>
                  <a:pt x="357403" y="365086"/>
                </a:lnTo>
                <a:lnTo>
                  <a:pt x="302674" y="338915"/>
                </a:lnTo>
                <a:lnTo>
                  <a:pt x="246316" y="316534"/>
                </a:lnTo>
                <a:lnTo>
                  <a:pt x="229373" y="309503"/>
                </a:lnTo>
                <a:lnTo>
                  <a:pt x="179450" y="286245"/>
                </a:lnTo>
                <a:lnTo>
                  <a:pt x="154495" y="255943"/>
                </a:lnTo>
                <a:lnTo>
                  <a:pt x="151915" y="228607"/>
                </a:lnTo>
                <a:lnTo>
                  <a:pt x="160104" y="203146"/>
                </a:lnTo>
                <a:lnTo>
                  <a:pt x="177353" y="182766"/>
                </a:lnTo>
                <a:lnTo>
                  <a:pt x="201955" y="170675"/>
                </a:lnTo>
                <a:lnTo>
                  <a:pt x="223336" y="167785"/>
                </a:lnTo>
                <a:lnTo>
                  <a:pt x="404999" y="167785"/>
                </a:lnTo>
                <a:lnTo>
                  <a:pt x="397214" y="153557"/>
                </a:lnTo>
                <a:lnTo>
                  <a:pt x="358116" y="108684"/>
                </a:lnTo>
                <a:lnTo>
                  <a:pt x="294636" y="76640"/>
                </a:lnTo>
                <a:lnTo>
                  <a:pt x="258203" y="69354"/>
                </a:lnTo>
                <a:lnTo>
                  <a:pt x="258203" y="0"/>
                </a:lnTo>
                <a:close/>
              </a:path>
              <a:path w="442595" h="798829">
                <a:moveTo>
                  <a:pt x="404999" y="167785"/>
                </a:moveTo>
                <a:lnTo>
                  <a:pt x="223336" y="167785"/>
                </a:lnTo>
                <a:lnTo>
                  <a:pt x="243465" y="170121"/>
                </a:lnTo>
                <a:lnTo>
                  <a:pt x="262241" y="177788"/>
                </a:lnTo>
                <a:lnTo>
                  <a:pt x="297696" y="213309"/>
                </a:lnTo>
                <a:lnTo>
                  <a:pt x="316014" y="250075"/>
                </a:lnTo>
                <a:lnTo>
                  <a:pt x="318642" y="256235"/>
                </a:lnTo>
                <a:lnTo>
                  <a:pt x="422592" y="213309"/>
                </a:lnTo>
                <a:lnTo>
                  <a:pt x="418098" y="196289"/>
                </a:lnTo>
                <a:lnTo>
                  <a:pt x="409044" y="175179"/>
                </a:lnTo>
                <a:lnTo>
                  <a:pt x="404999" y="167785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49766" y="3107817"/>
            <a:ext cx="1690370" cy="2108835"/>
          </a:xfrm>
          <a:custGeom>
            <a:avLst/>
            <a:gdLst/>
            <a:ahLst/>
            <a:cxnLst/>
            <a:rect l="l" t="t" r="r" b="b"/>
            <a:pathLst>
              <a:path w="1690370" h="2108835">
                <a:moveTo>
                  <a:pt x="1690306" y="2108479"/>
                </a:moveTo>
                <a:lnTo>
                  <a:pt x="0" y="2108479"/>
                </a:lnTo>
                <a:lnTo>
                  <a:pt x="0" y="0"/>
                </a:lnTo>
                <a:lnTo>
                  <a:pt x="1690306" y="0"/>
                </a:lnTo>
                <a:lnTo>
                  <a:pt x="1690306" y="2108479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12770" y="4480217"/>
            <a:ext cx="961390" cy="0"/>
          </a:xfrm>
          <a:custGeom>
            <a:avLst/>
            <a:gdLst/>
            <a:ahLst/>
            <a:cxnLst/>
            <a:rect l="l" t="t" r="r" b="b"/>
            <a:pathLst>
              <a:path w="961390">
                <a:moveTo>
                  <a:pt x="0" y="0"/>
                </a:moveTo>
                <a:lnTo>
                  <a:pt x="960767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12770" y="4799215"/>
            <a:ext cx="961390" cy="0"/>
          </a:xfrm>
          <a:custGeom>
            <a:avLst/>
            <a:gdLst/>
            <a:ahLst/>
            <a:cxnLst/>
            <a:rect l="l" t="t" r="r" b="b"/>
            <a:pathLst>
              <a:path w="961390">
                <a:moveTo>
                  <a:pt x="0" y="0"/>
                </a:moveTo>
                <a:lnTo>
                  <a:pt x="960767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33738" y="2784703"/>
            <a:ext cx="1713864" cy="2261235"/>
          </a:xfrm>
          <a:custGeom>
            <a:avLst/>
            <a:gdLst/>
            <a:ahLst/>
            <a:cxnLst/>
            <a:rect l="l" t="t" r="r" b="b"/>
            <a:pathLst>
              <a:path w="1713865" h="2261235">
                <a:moveTo>
                  <a:pt x="0" y="323469"/>
                </a:moveTo>
                <a:lnTo>
                  <a:pt x="31153" y="0"/>
                </a:lnTo>
                <a:lnTo>
                  <a:pt x="1713687" y="162001"/>
                </a:lnTo>
                <a:lnTo>
                  <a:pt x="1511541" y="2260777"/>
                </a:lnTo>
                <a:lnTo>
                  <a:pt x="1006868" y="2212187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40669" y="4258373"/>
            <a:ext cx="210820" cy="20320"/>
          </a:xfrm>
          <a:custGeom>
            <a:avLst/>
            <a:gdLst/>
            <a:ahLst/>
            <a:cxnLst/>
            <a:rect l="l" t="t" r="r" b="b"/>
            <a:pathLst>
              <a:path w="210820" h="20320">
                <a:moveTo>
                  <a:pt x="0" y="0"/>
                </a:moveTo>
                <a:lnTo>
                  <a:pt x="210235" y="20243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40733" y="4578858"/>
            <a:ext cx="179705" cy="17780"/>
          </a:xfrm>
          <a:custGeom>
            <a:avLst/>
            <a:gdLst/>
            <a:ahLst/>
            <a:cxnLst/>
            <a:rect l="l" t="t" r="r" b="b"/>
            <a:pathLst>
              <a:path w="179704" h="17779">
                <a:moveTo>
                  <a:pt x="0" y="0"/>
                </a:moveTo>
                <a:lnTo>
                  <a:pt x="179590" y="17297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40834" y="3937914"/>
            <a:ext cx="240665" cy="23495"/>
          </a:xfrm>
          <a:custGeom>
            <a:avLst/>
            <a:gdLst/>
            <a:ahLst/>
            <a:cxnLst/>
            <a:rect l="l" t="t" r="r" b="b"/>
            <a:pathLst>
              <a:path w="240665" h="23495">
                <a:moveTo>
                  <a:pt x="0" y="0"/>
                </a:moveTo>
                <a:lnTo>
                  <a:pt x="240652" y="23164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40530" y="3617353"/>
            <a:ext cx="271780" cy="26670"/>
          </a:xfrm>
          <a:custGeom>
            <a:avLst/>
            <a:gdLst/>
            <a:ahLst/>
            <a:cxnLst/>
            <a:rect l="l" t="t" r="r" b="b"/>
            <a:pathLst>
              <a:path w="271779" h="26670">
                <a:moveTo>
                  <a:pt x="0" y="0"/>
                </a:moveTo>
                <a:lnTo>
                  <a:pt x="271551" y="26149"/>
                </a:lnTo>
              </a:path>
            </a:pathLst>
          </a:custGeom>
          <a:ln w="31749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440695" y="3296894"/>
            <a:ext cx="302260" cy="29209"/>
          </a:xfrm>
          <a:custGeom>
            <a:avLst/>
            <a:gdLst/>
            <a:ahLst/>
            <a:cxnLst/>
            <a:rect l="l" t="t" r="r" b="b"/>
            <a:pathLst>
              <a:path w="302259" h="29210">
                <a:moveTo>
                  <a:pt x="0" y="0"/>
                </a:moveTo>
                <a:lnTo>
                  <a:pt x="301967" y="29070"/>
                </a:lnTo>
              </a:path>
            </a:pathLst>
          </a:custGeom>
          <a:ln w="31749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6EA25D3-7F7C-3A4F-BE39-B048228ED9D9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2044190"/>
            <a:ext cx="9639300" cy="2089675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30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indent="-342900">
              <a:lnSpc>
                <a:spcPct val="100000"/>
              </a:lnSpc>
              <a:spcBef>
                <a:spcPts val="1900"/>
              </a:spcBef>
              <a:buSzPct val="75000"/>
              <a:buChar char="•"/>
              <a:tabLst>
                <a:tab pos="800100" algn="l"/>
                <a:tab pos="800735" algn="l"/>
              </a:tabLst>
            </a:pP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Medicare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and does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indent="-342900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800100" algn="l"/>
                <a:tab pos="800735" algn="l"/>
              </a:tabLst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health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costs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budget.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4000" y="4664073"/>
            <a:ext cx="7167245" cy="6553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</a:t>
            </a: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sz="2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</a:t>
            </a: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</a:t>
            </a:r>
            <a:r>
              <a:rPr sz="2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</a:t>
            </a:r>
            <a:r>
              <a:rPr sz="2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1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65-year-old </a:t>
            </a:r>
            <a:r>
              <a:rPr sz="1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on a </a:t>
            </a:r>
            <a:r>
              <a:rPr sz="1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per-individual </a:t>
            </a:r>
            <a:r>
              <a:rPr sz="1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16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per-year</a:t>
            </a:r>
            <a:r>
              <a:rPr sz="16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8991600"/>
            <a:ext cx="8801100" cy="543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Amounts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health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costs for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65-year-old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statistical information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obtained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om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www.medicare.gov,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the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premiums,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deductibles  and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co-pays.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costs.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data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for Medicare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Medicaid Services, assume an annual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1100" spc="17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114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4000" spc="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20827"/>
              </p:ext>
            </p:extLst>
          </p:nvPr>
        </p:nvGraphicFramePr>
        <p:xfrm>
          <a:off x="2819400" y="5569551"/>
          <a:ext cx="7327900" cy="2058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6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endParaRPr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  <a:solidFill>
                      <a:srgbClr val="0E4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6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r>
                        <a:rPr sz="26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6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</a:t>
                      </a:r>
                      <a:endParaRPr sz="2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  <a:solidFill>
                      <a:srgbClr val="0E4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600" spc="-1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endParaRPr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600" spc="-3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$4,450</a:t>
                      </a:r>
                      <a:endParaRPr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60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sz="2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600" spc="-7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$7,620</a:t>
                      </a:r>
                      <a:endParaRPr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600" spc="-10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Poor</a:t>
                      </a:r>
                      <a:endParaRPr sz="2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600" spc="-45" dirty="0">
                          <a:solidFill>
                            <a:srgbClr val="4A4A4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$14,150</a:t>
                      </a:r>
                      <a:endParaRPr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DBDBDB"/>
                      </a:solidFill>
                      <a:prstDash val="solid"/>
                    </a:lnL>
                    <a:lnR w="12700">
                      <a:solidFill>
                        <a:srgbClr val="DBDBDB"/>
                      </a:solidFill>
                      <a:prstDash val="solid"/>
                    </a:lnR>
                    <a:lnT w="12700">
                      <a:solidFill>
                        <a:srgbClr val="DBDBDB"/>
                      </a:solidFill>
                      <a:prstDash val="solid"/>
                    </a:lnT>
                    <a:lnB w="12700">
                      <a:solidFill>
                        <a:srgbClr val="DBDB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2">
            <a:extLst>
              <a:ext uri="{FF2B5EF4-FFF2-40B4-BE49-F238E27FC236}">
                <a16:creationId xmlns:a16="http://schemas.microsoft.com/office/drawing/2014/main" id="{C3D21257-DCEA-A74F-A012-E858E61D466A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3196587"/>
            <a:ext cx="3277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</a:t>
            </a:r>
            <a:r>
              <a:rPr sz="3000" spc="-9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9016" y="4338332"/>
            <a:ext cx="619760" cy="619760"/>
          </a:xfrm>
          <a:custGeom>
            <a:avLst/>
            <a:gdLst/>
            <a:ahLst/>
            <a:cxnLst/>
            <a:rect l="l" t="t" r="r" b="b"/>
            <a:pathLst>
              <a:path w="619760" h="619760">
                <a:moveTo>
                  <a:pt x="309727" y="0"/>
                </a:moveTo>
                <a:lnTo>
                  <a:pt x="264021" y="3364"/>
                </a:lnTo>
                <a:lnTo>
                  <a:pt x="220376" y="13135"/>
                </a:lnTo>
                <a:lnTo>
                  <a:pt x="179275" y="28830"/>
                </a:lnTo>
                <a:lnTo>
                  <a:pt x="141201" y="49966"/>
                </a:lnTo>
                <a:lnTo>
                  <a:pt x="106637" y="76061"/>
                </a:lnTo>
                <a:lnTo>
                  <a:pt x="76065" y="106632"/>
                </a:lnTo>
                <a:lnTo>
                  <a:pt x="49969" y="141196"/>
                </a:lnTo>
                <a:lnTo>
                  <a:pt x="28832" y="179270"/>
                </a:lnTo>
                <a:lnTo>
                  <a:pt x="13136" y="220372"/>
                </a:lnTo>
                <a:lnTo>
                  <a:pt x="3364" y="264018"/>
                </a:lnTo>
                <a:lnTo>
                  <a:pt x="0" y="309727"/>
                </a:lnTo>
                <a:lnTo>
                  <a:pt x="3364" y="355433"/>
                </a:lnTo>
                <a:lnTo>
                  <a:pt x="13136" y="399077"/>
                </a:lnTo>
                <a:lnTo>
                  <a:pt x="28832" y="440177"/>
                </a:lnTo>
                <a:lnTo>
                  <a:pt x="49969" y="478249"/>
                </a:lnTo>
                <a:lnTo>
                  <a:pt x="76065" y="512812"/>
                </a:lnTo>
                <a:lnTo>
                  <a:pt x="106637" y="543382"/>
                </a:lnTo>
                <a:lnTo>
                  <a:pt x="141201" y="569476"/>
                </a:lnTo>
                <a:lnTo>
                  <a:pt x="179275" y="590612"/>
                </a:lnTo>
                <a:lnTo>
                  <a:pt x="220376" y="606307"/>
                </a:lnTo>
                <a:lnTo>
                  <a:pt x="264021" y="616078"/>
                </a:lnTo>
                <a:lnTo>
                  <a:pt x="309727" y="619442"/>
                </a:lnTo>
                <a:lnTo>
                  <a:pt x="355433" y="616078"/>
                </a:lnTo>
                <a:lnTo>
                  <a:pt x="399078" y="606307"/>
                </a:lnTo>
                <a:lnTo>
                  <a:pt x="440179" y="590612"/>
                </a:lnTo>
                <a:lnTo>
                  <a:pt x="478253" y="569476"/>
                </a:lnTo>
                <a:lnTo>
                  <a:pt x="489535" y="560959"/>
                </a:lnTo>
                <a:lnTo>
                  <a:pt x="309727" y="560959"/>
                </a:lnTo>
                <a:lnTo>
                  <a:pt x="264622" y="556903"/>
                </a:lnTo>
                <a:lnTo>
                  <a:pt x="222148" y="545214"/>
                </a:lnTo>
                <a:lnTo>
                  <a:pt x="183018" y="526606"/>
                </a:lnTo>
                <a:lnTo>
                  <a:pt x="147947" y="501796"/>
                </a:lnTo>
                <a:lnTo>
                  <a:pt x="117650" y="471497"/>
                </a:lnTo>
                <a:lnTo>
                  <a:pt x="92842" y="436425"/>
                </a:lnTo>
                <a:lnTo>
                  <a:pt x="74237" y="397296"/>
                </a:lnTo>
                <a:lnTo>
                  <a:pt x="62550" y="354825"/>
                </a:lnTo>
                <a:lnTo>
                  <a:pt x="58496" y="309727"/>
                </a:lnTo>
                <a:lnTo>
                  <a:pt x="62550" y="264622"/>
                </a:lnTo>
                <a:lnTo>
                  <a:pt x="74237" y="222146"/>
                </a:lnTo>
                <a:lnTo>
                  <a:pt x="92842" y="183014"/>
                </a:lnTo>
                <a:lnTo>
                  <a:pt x="117650" y="147942"/>
                </a:lnTo>
                <a:lnTo>
                  <a:pt x="147947" y="117643"/>
                </a:lnTo>
                <a:lnTo>
                  <a:pt x="183018" y="92833"/>
                </a:lnTo>
                <a:lnTo>
                  <a:pt x="222148" y="74226"/>
                </a:lnTo>
                <a:lnTo>
                  <a:pt x="264622" y="62538"/>
                </a:lnTo>
                <a:lnTo>
                  <a:pt x="309727" y="58483"/>
                </a:lnTo>
                <a:lnTo>
                  <a:pt x="489534" y="58483"/>
                </a:lnTo>
                <a:lnTo>
                  <a:pt x="478253" y="49966"/>
                </a:lnTo>
                <a:lnTo>
                  <a:pt x="440179" y="28830"/>
                </a:lnTo>
                <a:lnTo>
                  <a:pt x="399078" y="13135"/>
                </a:lnTo>
                <a:lnTo>
                  <a:pt x="355433" y="3364"/>
                </a:lnTo>
                <a:lnTo>
                  <a:pt x="309727" y="0"/>
                </a:lnTo>
                <a:close/>
              </a:path>
              <a:path w="619760" h="619760">
                <a:moveTo>
                  <a:pt x="489534" y="58483"/>
                </a:moveTo>
                <a:lnTo>
                  <a:pt x="309727" y="58483"/>
                </a:lnTo>
                <a:lnTo>
                  <a:pt x="354825" y="62538"/>
                </a:lnTo>
                <a:lnTo>
                  <a:pt x="397296" y="74226"/>
                </a:lnTo>
                <a:lnTo>
                  <a:pt x="436425" y="92833"/>
                </a:lnTo>
                <a:lnTo>
                  <a:pt x="471497" y="117643"/>
                </a:lnTo>
                <a:lnTo>
                  <a:pt x="501796" y="147942"/>
                </a:lnTo>
                <a:lnTo>
                  <a:pt x="526606" y="183014"/>
                </a:lnTo>
                <a:lnTo>
                  <a:pt x="545214" y="222146"/>
                </a:lnTo>
                <a:lnTo>
                  <a:pt x="556903" y="264622"/>
                </a:lnTo>
                <a:lnTo>
                  <a:pt x="560958" y="309727"/>
                </a:lnTo>
                <a:lnTo>
                  <a:pt x="556903" y="354825"/>
                </a:lnTo>
                <a:lnTo>
                  <a:pt x="545214" y="397296"/>
                </a:lnTo>
                <a:lnTo>
                  <a:pt x="526606" y="436425"/>
                </a:lnTo>
                <a:lnTo>
                  <a:pt x="501796" y="471497"/>
                </a:lnTo>
                <a:lnTo>
                  <a:pt x="471497" y="501796"/>
                </a:lnTo>
                <a:lnTo>
                  <a:pt x="436425" y="526606"/>
                </a:lnTo>
                <a:lnTo>
                  <a:pt x="397296" y="545214"/>
                </a:lnTo>
                <a:lnTo>
                  <a:pt x="354825" y="556903"/>
                </a:lnTo>
                <a:lnTo>
                  <a:pt x="309727" y="560959"/>
                </a:lnTo>
                <a:lnTo>
                  <a:pt x="489535" y="560959"/>
                </a:lnTo>
                <a:lnTo>
                  <a:pt x="543389" y="512812"/>
                </a:lnTo>
                <a:lnTo>
                  <a:pt x="569485" y="478249"/>
                </a:lnTo>
                <a:lnTo>
                  <a:pt x="590622" y="440177"/>
                </a:lnTo>
                <a:lnTo>
                  <a:pt x="606318" y="399077"/>
                </a:lnTo>
                <a:lnTo>
                  <a:pt x="616090" y="355433"/>
                </a:lnTo>
                <a:lnTo>
                  <a:pt x="619455" y="309727"/>
                </a:lnTo>
                <a:lnTo>
                  <a:pt x="616090" y="264018"/>
                </a:lnTo>
                <a:lnTo>
                  <a:pt x="606318" y="220372"/>
                </a:lnTo>
                <a:lnTo>
                  <a:pt x="590622" y="179270"/>
                </a:lnTo>
                <a:lnTo>
                  <a:pt x="569485" y="141196"/>
                </a:lnTo>
                <a:lnTo>
                  <a:pt x="543389" y="106632"/>
                </a:lnTo>
                <a:lnTo>
                  <a:pt x="512817" y="76061"/>
                </a:lnTo>
                <a:lnTo>
                  <a:pt x="489534" y="58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4207" y="4338332"/>
            <a:ext cx="619760" cy="619760"/>
          </a:xfrm>
          <a:custGeom>
            <a:avLst/>
            <a:gdLst/>
            <a:ahLst/>
            <a:cxnLst/>
            <a:rect l="l" t="t" r="r" b="b"/>
            <a:pathLst>
              <a:path w="619759" h="619760">
                <a:moveTo>
                  <a:pt x="309727" y="0"/>
                </a:moveTo>
                <a:lnTo>
                  <a:pt x="264021" y="3364"/>
                </a:lnTo>
                <a:lnTo>
                  <a:pt x="220376" y="13135"/>
                </a:lnTo>
                <a:lnTo>
                  <a:pt x="179275" y="28830"/>
                </a:lnTo>
                <a:lnTo>
                  <a:pt x="141201" y="49966"/>
                </a:lnTo>
                <a:lnTo>
                  <a:pt x="106637" y="76061"/>
                </a:lnTo>
                <a:lnTo>
                  <a:pt x="76065" y="106632"/>
                </a:lnTo>
                <a:lnTo>
                  <a:pt x="49969" y="141196"/>
                </a:lnTo>
                <a:lnTo>
                  <a:pt x="28832" y="179270"/>
                </a:lnTo>
                <a:lnTo>
                  <a:pt x="13136" y="220372"/>
                </a:lnTo>
                <a:lnTo>
                  <a:pt x="3364" y="264018"/>
                </a:lnTo>
                <a:lnTo>
                  <a:pt x="0" y="309727"/>
                </a:lnTo>
                <a:lnTo>
                  <a:pt x="3364" y="355433"/>
                </a:lnTo>
                <a:lnTo>
                  <a:pt x="13136" y="399077"/>
                </a:lnTo>
                <a:lnTo>
                  <a:pt x="28832" y="440177"/>
                </a:lnTo>
                <a:lnTo>
                  <a:pt x="49969" y="478249"/>
                </a:lnTo>
                <a:lnTo>
                  <a:pt x="76065" y="512812"/>
                </a:lnTo>
                <a:lnTo>
                  <a:pt x="106637" y="543382"/>
                </a:lnTo>
                <a:lnTo>
                  <a:pt x="141201" y="569476"/>
                </a:lnTo>
                <a:lnTo>
                  <a:pt x="179275" y="590612"/>
                </a:lnTo>
                <a:lnTo>
                  <a:pt x="220376" y="606307"/>
                </a:lnTo>
                <a:lnTo>
                  <a:pt x="264021" y="616078"/>
                </a:lnTo>
                <a:lnTo>
                  <a:pt x="309727" y="619442"/>
                </a:lnTo>
                <a:lnTo>
                  <a:pt x="355433" y="616078"/>
                </a:lnTo>
                <a:lnTo>
                  <a:pt x="399078" y="606307"/>
                </a:lnTo>
                <a:lnTo>
                  <a:pt x="440179" y="590612"/>
                </a:lnTo>
                <a:lnTo>
                  <a:pt x="478253" y="569476"/>
                </a:lnTo>
                <a:lnTo>
                  <a:pt x="489535" y="560959"/>
                </a:lnTo>
                <a:lnTo>
                  <a:pt x="309727" y="560959"/>
                </a:lnTo>
                <a:lnTo>
                  <a:pt x="264622" y="556903"/>
                </a:lnTo>
                <a:lnTo>
                  <a:pt x="222146" y="545214"/>
                </a:lnTo>
                <a:lnTo>
                  <a:pt x="183014" y="526606"/>
                </a:lnTo>
                <a:lnTo>
                  <a:pt x="147942" y="501796"/>
                </a:lnTo>
                <a:lnTo>
                  <a:pt x="117643" y="471497"/>
                </a:lnTo>
                <a:lnTo>
                  <a:pt x="92833" y="436425"/>
                </a:lnTo>
                <a:lnTo>
                  <a:pt x="74226" y="397296"/>
                </a:lnTo>
                <a:lnTo>
                  <a:pt x="62538" y="354825"/>
                </a:lnTo>
                <a:lnTo>
                  <a:pt x="58483" y="309727"/>
                </a:lnTo>
                <a:lnTo>
                  <a:pt x="62538" y="264622"/>
                </a:lnTo>
                <a:lnTo>
                  <a:pt x="74226" y="222146"/>
                </a:lnTo>
                <a:lnTo>
                  <a:pt x="92833" y="183014"/>
                </a:lnTo>
                <a:lnTo>
                  <a:pt x="117643" y="147942"/>
                </a:lnTo>
                <a:lnTo>
                  <a:pt x="147942" y="117643"/>
                </a:lnTo>
                <a:lnTo>
                  <a:pt x="183014" y="92833"/>
                </a:lnTo>
                <a:lnTo>
                  <a:pt x="222146" y="74226"/>
                </a:lnTo>
                <a:lnTo>
                  <a:pt x="264622" y="62538"/>
                </a:lnTo>
                <a:lnTo>
                  <a:pt x="309727" y="58483"/>
                </a:lnTo>
                <a:lnTo>
                  <a:pt x="489534" y="58483"/>
                </a:lnTo>
                <a:lnTo>
                  <a:pt x="478253" y="49966"/>
                </a:lnTo>
                <a:lnTo>
                  <a:pt x="440179" y="28830"/>
                </a:lnTo>
                <a:lnTo>
                  <a:pt x="399078" y="13135"/>
                </a:lnTo>
                <a:lnTo>
                  <a:pt x="355433" y="3364"/>
                </a:lnTo>
                <a:lnTo>
                  <a:pt x="309727" y="0"/>
                </a:lnTo>
                <a:close/>
              </a:path>
              <a:path w="619759" h="619760">
                <a:moveTo>
                  <a:pt x="489534" y="58483"/>
                </a:moveTo>
                <a:lnTo>
                  <a:pt x="309727" y="58483"/>
                </a:lnTo>
                <a:lnTo>
                  <a:pt x="354832" y="62538"/>
                </a:lnTo>
                <a:lnTo>
                  <a:pt x="397306" y="74226"/>
                </a:lnTo>
                <a:lnTo>
                  <a:pt x="436436" y="92833"/>
                </a:lnTo>
                <a:lnTo>
                  <a:pt x="471507" y="117643"/>
                </a:lnTo>
                <a:lnTo>
                  <a:pt x="501804" y="147942"/>
                </a:lnTo>
                <a:lnTo>
                  <a:pt x="526612" y="183014"/>
                </a:lnTo>
                <a:lnTo>
                  <a:pt x="545217" y="222146"/>
                </a:lnTo>
                <a:lnTo>
                  <a:pt x="556904" y="264622"/>
                </a:lnTo>
                <a:lnTo>
                  <a:pt x="560958" y="309727"/>
                </a:lnTo>
                <a:lnTo>
                  <a:pt x="556904" y="354825"/>
                </a:lnTo>
                <a:lnTo>
                  <a:pt x="545217" y="397296"/>
                </a:lnTo>
                <a:lnTo>
                  <a:pt x="526612" y="436425"/>
                </a:lnTo>
                <a:lnTo>
                  <a:pt x="501804" y="471497"/>
                </a:lnTo>
                <a:lnTo>
                  <a:pt x="471507" y="501796"/>
                </a:lnTo>
                <a:lnTo>
                  <a:pt x="436436" y="526606"/>
                </a:lnTo>
                <a:lnTo>
                  <a:pt x="397306" y="545214"/>
                </a:lnTo>
                <a:lnTo>
                  <a:pt x="354832" y="556903"/>
                </a:lnTo>
                <a:lnTo>
                  <a:pt x="309727" y="560959"/>
                </a:lnTo>
                <a:lnTo>
                  <a:pt x="489535" y="560959"/>
                </a:lnTo>
                <a:lnTo>
                  <a:pt x="543389" y="512812"/>
                </a:lnTo>
                <a:lnTo>
                  <a:pt x="569485" y="478249"/>
                </a:lnTo>
                <a:lnTo>
                  <a:pt x="590622" y="440177"/>
                </a:lnTo>
                <a:lnTo>
                  <a:pt x="606318" y="399077"/>
                </a:lnTo>
                <a:lnTo>
                  <a:pt x="616090" y="355433"/>
                </a:lnTo>
                <a:lnTo>
                  <a:pt x="619455" y="309727"/>
                </a:lnTo>
                <a:lnTo>
                  <a:pt x="616090" y="264018"/>
                </a:lnTo>
                <a:lnTo>
                  <a:pt x="606318" y="220372"/>
                </a:lnTo>
                <a:lnTo>
                  <a:pt x="590622" y="179270"/>
                </a:lnTo>
                <a:lnTo>
                  <a:pt x="569485" y="141196"/>
                </a:lnTo>
                <a:lnTo>
                  <a:pt x="543389" y="106632"/>
                </a:lnTo>
                <a:lnTo>
                  <a:pt x="512817" y="76061"/>
                </a:lnTo>
                <a:lnTo>
                  <a:pt x="489534" y="58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66746" y="4338332"/>
            <a:ext cx="619760" cy="619760"/>
          </a:xfrm>
          <a:custGeom>
            <a:avLst/>
            <a:gdLst/>
            <a:ahLst/>
            <a:cxnLst/>
            <a:rect l="l" t="t" r="r" b="b"/>
            <a:pathLst>
              <a:path w="619759" h="619760">
                <a:moveTo>
                  <a:pt x="309740" y="0"/>
                </a:moveTo>
                <a:lnTo>
                  <a:pt x="264031" y="3364"/>
                </a:lnTo>
                <a:lnTo>
                  <a:pt x="220383" y="13135"/>
                </a:lnTo>
                <a:lnTo>
                  <a:pt x="179280" y="28830"/>
                </a:lnTo>
                <a:lnTo>
                  <a:pt x="141205" y="49966"/>
                </a:lnTo>
                <a:lnTo>
                  <a:pt x="106639" y="76061"/>
                </a:lnTo>
                <a:lnTo>
                  <a:pt x="76067" y="106632"/>
                </a:lnTo>
                <a:lnTo>
                  <a:pt x="49970" y="141196"/>
                </a:lnTo>
                <a:lnTo>
                  <a:pt x="28832" y="179270"/>
                </a:lnTo>
                <a:lnTo>
                  <a:pt x="13136" y="220372"/>
                </a:lnTo>
                <a:lnTo>
                  <a:pt x="3364" y="264018"/>
                </a:lnTo>
                <a:lnTo>
                  <a:pt x="0" y="309727"/>
                </a:lnTo>
                <a:lnTo>
                  <a:pt x="3364" y="355433"/>
                </a:lnTo>
                <a:lnTo>
                  <a:pt x="13136" y="399077"/>
                </a:lnTo>
                <a:lnTo>
                  <a:pt x="28832" y="440177"/>
                </a:lnTo>
                <a:lnTo>
                  <a:pt x="49970" y="478249"/>
                </a:lnTo>
                <a:lnTo>
                  <a:pt x="76067" y="512812"/>
                </a:lnTo>
                <a:lnTo>
                  <a:pt x="106639" y="543382"/>
                </a:lnTo>
                <a:lnTo>
                  <a:pt x="141205" y="569476"/>
                </a:lnTo>
                <a:lnTo>
                  <a:pt x="179280" y="590612"/>
                </a:lnTo>
                <a:lnTo>
                  <a:pt x="220383" y="606307"/>
                </a:lnTo>
                <a:lnTo>
                  <a:pt x="264031" y="616078"/>
                </a:lnTo>
                <a:lnTo>
                  <a:pt x="309740" y="619442"/>
                </a:lnTo>
                <a:lnTo>
                  <a:pt x="355446" y="616078"/>
                </a:lnTo>
                <a:lnTo>
                  <a:pt x="399091" y="606307"/>
                </a:lnTo>
                <a:lnTo>
                  <a:pt x="440192" y="590612"/>
                </a:lnTo>
                <a:lnTo>
                  <a:pt x="478266" y="569476"/>
                </a:lnTo>
                <a:lnTo>
                  <a:pt x="489548" y="560959"/>
                </a:lnTo>
                <a:lnTo>
                  <a:pt x="309740" y="560959"/>
                </a:lnTo>
                <a:lnTo>
                  <a:pt x="264634" y="556903"/>
                </a:lnTo>
                <a:lnTo>
                  <a:pt x="222157" y="545214"/>
                </a:lnTo>
                <a:lnTo>
                  <a:pt x="183024" y="526606"/>
                </a:lnTo>
                <a:lnTo>
                  <a:pt x="147949" y="501796"/>
                </a:lnTo>
                <a:lnTo>
                  <a:pt x="117648" y="471497"/>
                </a:lnTo>
                <a:lnTo>
                  <a:pt x="92836" y="436425"/>
                </a:lnTo>
                <a:lnTo>
                  <a:pt x="74228" y="397296"/>
                </a:lnTo>
                <a:lnTo>
                  <a:pt x="62538" y="354825"/>
                </a:lnTo>
                <a:lnTo>
                  <a:pt x="58483" y="309727"/>
                </a:lnTo>
                <a:lnTo>
                  <a:pt x="62538" y="264622"/>
                </a:lnTo>
                <a:lnTo>
                  <a:pt x="74228" y="222146"/>
                </a:lnTo>
                <a:lnTo>
                  <a:pt x="92836" y="183014"/>
                </a:lnTo>
                <a:lnTo>
                  <a:pt x="117648" y="147942"/>
                </a:lnTo>
                <a:lnTo>
                  <a:pt x="147949" y="117643"/>
                </a:lnTo>
                <a:lnTo>
                  <a:pt x="183024" y="92833"/>
                </a:lnTo>
                <a:lnTo>
                  <a:pt x="222157" y="74226"/>
                </a:lnTo>
                <a:lnTo>
                  <a:pt x="264634" y="62538"/>
                </a:lnTo>
                <a:lnTo>
                  <a:pt x="309740" y="58483"/>
                </a:lnTo>
                <a:lnTo>
                  <a:pt x="489547" y="58483"/>
                </a:lnTo>
                <a:lnTo>
                  <a:pt x="478266" y="49966"/>
                </a:lnTo>
                <a:lnTo>
                  <a:pt x="440192" y="28830"/>
                </a:lnTo>
                <a:lnTo>
                  <a:pt x="399091" y="13135"/>
                </a:lnTo>
                <a:lnTo>
                  <a:pt x="355446" y="3364"/>
                </a:lnTo>
                <a:lnTo>
                  <a:pt x="309740" y="0"/>
                </a:lnTo>
                <a:close/>
              </a:path>
              <a:path w="619759" h="619760">
                <a:moveTo>
                  <a:pt x="489547" y="58483"/>
                </a:moveTo>
                <a:lnTo>
                  <a:pt x="309740" y="58483"/>
                </a:lnTo>
                <a:lnTo>
                  <a:pt x="354838" y="62538"/>
                </a:lnTo>
                <a:lnTo>
                  <a:pt x="397309" y="74226"/>
                </a:lnTo>
                <a:lnTo>
                  <a:pt x="436438" y="92833"/>
                </a:lnTo>
                <a:lnTo>
                  <a:pt x="471509" y="117643"/>
                </a:lnTo>
                <a:lnTo>
                  <a:pt x="501808" y="147942"/>
                </a:lnTo>
                <a:lnTo>
                  <a:pt x="526619" y="183014"/>
                </a:lnTo>
                <a:lnTo>
                  <a:pt x="545227" y="222146"/>
                </a:lnTo>
                <a:lnTo>
                  <a:pt x="556916" y="264622"/>
                </a:lnTo>
                <a:lnTo>
                  <a:pt x="560971" y="309727"/>
                </a:lnTo>
                <a:lnTo>
                  <a:pt x="556916" y="354825"/>
                </a:lnTo>
                <a:lnTo>
                  <a:pt x="545227" y="397296"/>
                </a:lnTo>
                <a:lnTo>
                  <a:pt x="526619" y="436425"/>
                </a:lnTo>
                <a:lnTo>
                  <a:pt x="501808" y="471497"/>
                </a:lnTo>
                <a:lnTo>
                  <a:pt x="471509" y="501796"/>
                </a:lnTo>
                <a:lnTo>
                  <a:pt x="436438" y="526606"/>
                </a:lnTo>
                <a:lnTo>
                  <a:pt x="397309" y="545214"/>
                </a:lnTo>
                <a:lnTo>
                  <a:pt x="354838" y="556903"/>
                </a:lnTo>
                <a:lnTo>
                  <a:pt x="309740" y="560959"/>
                </a:lnTo>
                <a:lnTo>
                  <a:pt x="489548" y="560959"/>
                </a:lnTo>
                <a:lnTo>
                  <a:pt x="543401" y="512812"/>
                </a:lnTo>
                <a:lnTo>
                  <a:pt x="569497" y="478249"/>
                </a:lnTo>
                <a:lnTo>
                  <a:pt x="590635" y="440177"/>
                </a:lnTo>
                <a:lnTo>
                  <a:pt x="606331" y="399077"/>
                </a:lnTo>
                <a:lnTo>
                  <a:pt x="616103" y="355433"/>
                </a:lnTo>
                <a:lnTo>
                  <a:pt x="619467" y="309727"/>
                </a:lnTo>
                <a:lnTo>
                  <a:pt x="616103" y="264018"/>
                </a:lnTo>
                <a:lnTo>
                  <a:pt x="606331" y="220372"/>
                </a:lnTo>
                <a:lnTo>
                  <a:pt x="590635" y="179270"/>
                </a:lnTo>
                <a:lnTo>
                  <a:pt x="569497" y="141196"/>
                </a:lnTo>
                <a:lnTo>
                  <a:pt x="543401" y="106632"/>
                </a:lnTo>
                <a:lnTo>
                  <a:pt x="512830" y="76061"/>
                </a:lnTo>
                <a:lnTo>
                  <a:pt x="489547" y="58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8039" y="4223648"/>
            <a:ext cx="2631440" cy="821379"/>
          </a:xfrm>
          <a:prstGeom prst="rect">
            <a:avLst/>
          </a:prstGeom>
          <a:ln w="32651">
            <a:solidFill>
              <a:srgbClr val="0E497B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R="74930" algn="ctr">
              <a:lnSpc>
                <a:spcPct val="100000"/>
              </a:lnSpc>
              <a:spcBef>
                <a:spcPts val="765"/>
              </a:spcBef>
            </a:pPr>
            <a:r>
              <a:rPr sz="20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Medicare Part</a:t>
            </a:r>
            <a:r>
              <a:rPr sz="205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74930" algn="ctr">
              <a:lnSpc>
                <a:spcPct val="100000"/>
              </a:lnSpc>
              <a:spcBef>
                <a:spcPts val="5"/>
              </a:spcBef>
            </a:pPr>
            <a:r>
              <a:rPr sz="20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$100/month</a:t>
            </a:r>
            <a:endParaRPr sz="2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5173" y="4223648"/>
            <a:ext cx="2631440" cy="821379"/>
          </a:xfrm>
          <a:prstGeom prst="rect">
            <a:avLst/>
          </a:prstGeom>
          <a:ln w="32651">
            <a:solidFill>
              <a:srgbClr val="0E497B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597535">
              <a:lnSpc>
                <a:spcPct val="100000"/>
              </a:lnSpc>
              <a:spcBef>
                <a:spcPts val="765"/>
              </a:spcBef>
            </a:pPr>
            <a:r>
              <a:rPr sz="20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Supplement</a:t>
            </a:r>
            <a:endParaRPr sz="2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3405">
              <a:lnSpc>
                <a:spcPct val="100000"/>
              </a:lnSpc>
              <a:spcBef>
                <a:spcPts val="5"/>
              </a:spcBef>
            </a:pPr>
            <a:r>
              <a:rPr sz="20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$100/month</a:t>
            </a:r>
            <a:endParaRPr sz="2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39460" y="4223648"/>
            <a:ext cx="2631440" cy="821379"/>
          </a:xfrm>
          <a:prstGeom prst="rect">
            <a:avLst/>
          </a:prstGeom>
          <a:ln w="32651">
            <a:solidFill>
              <a:srgbClr val="0E497B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765"/>
              </a:spcBef>
            </a:pPr>
            <a:r>
              <a:rPr sz="20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1760" algn="ctr">
              <a:lnSpc>
                <a:spcPct val="100000"/>
              </a:lnSpc>
              <a:spcBef>
                <a:spcPts val="5"/>
              </a:spcBef>
            </a:pPr>
            <a:r>
              <a:rPr sz="20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$50 -</a:t>
            </a:r>
            <a:r>
              <a:rPr sz="2050" spc="-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$100/month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57517" y="5762527"/>
            <a:ext cx="4606925" cy="905375"/>
          </a:xfrm>
          <a:prstGeom prst="rect">
            <a:avLst/>
          </a:prstGeom>
          <a:ln w="32651">
            <a:solidFill>
              <a:srgbClr val="FFB62A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514350" algn="ctr">
              <a:lnSpc>
                <a:spcPct val="100000"/>
              </a:lnSpc>
              <a:spcBef>
                <a:spcPts val="819"/>
              </a:spcBef>
            </a:pPr>
            <a:r>
              <a:rPr sz="23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sz="23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$300 </a:t>
            </a:r>
            <a:r>
              <a:rPr sz="23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3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$350/month</a:t>
            </a:r>
            <a:r>
              <a:rPr sz="23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algn="ctr">
              <a:lnSpc>
                <a:spcPct val="100000"/>
              </a:lnSpc>
              <a:spcBef>
                <a:spcPts val="15"/>
              </a:spcBef>
            </a:pPr>
            <a:r>
              <a:rPr sz="23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$3,600 </a:t>
            </a:r>
            <a:r>
              <a:rPr sz="23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3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$4,200</a:t>
            </a:r>
            <a:r>
              <a:rPr sz="23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annually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10144" y="5979517"/>
            <a:ext cx="264795" cy="535305"/>
          </a:xfrm>
          <a:custGeom>
            <a:avLst/>
            <a:gdLst/>
            <a:ahLst/>
            <a:cxnLst/>
            <a:rect l="l" t="t" r="r" b="b"/>
            <a:pathLst>
              <a:path w="264795" h="535304">
                <a:moveTo>
                  <a:pt x="18287" y="354710"/>
                </a:moveTo>
                <a:lnTo>
                  <a:pt x="0" y="446011"/>
                </a:lnTo>
                <a:lnTo>
                  <a:pt x="42608" y="463999"/>
                </a:lnTo>
                <a:lnTo>
                  <a:pt x="98094" y="473595"/>
                </a:lnTo>
                <a:lnTo>
                  <a:pt x="98094" y="534695"/>
                </a:lnTo>
                <a:lnTo>
                  <a:pt x="161277" y="534695"/>
                </a:lnTo>
                <a:lnTo>
                  <a:pt x="161277" y="467702"/>
                </a:lnTo>
                <a:lnTo>
                  <a:pt x="205441" y="450861"/>
                </a:lnTo>
                <a:lnTo>
                  <a:pt x="237755" y="422690"/>
                </a:lnTo>
                <a:lnTo>
                  <a:pt x="257598" y="385656"/>
                </a:lnTo>
                <a:lnTo>
                  <a:pt x="257917" y="383603"/>
                </a:lnTo>
                <a:lnTo>
                  <a:pt x="115277" y="383603"/>
                </a:lnTo>
                <a:lnTo>
                  <a:pt x="87734" y="381119"/>
                </a:lnTo>
                <a:lnTo>
                  <a:pt x="62006" y="374572"/>
                </a:lnTo>
                <a:lnTo>
                  <a:pt x="38666" y="365317"/>
                </a:lnTo>
                <a:lnTo>
                  <a:pt x="18287" y="354710"/>
                </a:lnTo>
                <a:close/>
              </a:path>
              <a:path w="264795" h="535304">
                <a:moveTo>
                  <a:pt x="164045" y="0"/>
                </a:moveTo>
                <a:lnTo>
                  <a:pt x="100876" y="0"/>
                </a:lnTo>
                <a:lnTo>
                  <a:pt x="100876" y="60426"/>
                </a:lnTo>
                <a:lnTo>
                  <a:pt x="58893" y="77489"/>
                </a:lnTo>
                <a:lnTo>
                  <a:pt x="28135" y="104774"/>
                </a:lnTo>
                <a:lnTo>
                  <a:pt x="9223" y="140433"/>
                </a:lnTo>
                <a:lnTo>
                  <a:pt x="2781" y="182613"/>
                </a:lnTo>
                <a:lnTo>
                  <a:pt x="10383" y="226557"/>
                </a:lnTo>
                <a:lnTo>
                  <a:pt x="31597" y="260284"/>
                </a:lnTo>
                <a:lnTo>
                  <a:pt x="64031" y="285885"/>
                </a:lnTo>
                <a:lnTo>
                  <a:pt x="105295" y="305447"/>
                </a:lnTo>
                <a:lnTo>
                  <a:pt x="131846" y="316451"/>
                </a:lnTo>
                <a:lnTo>
                  <a:pt x="149717" y="327453"/>
                </a:lnTo>
                <a:lnTo>
                  <a:pt x="159791" y="339441"/>
                </a:lnTo>
                <a:lnTo>
                  <a:pt x="162953" y="353402"/>
                </a:lnTo>
                <a:lnTo>
                  <a:pt x="159478" y="366983"/>
                </a:lnTo>
                <a:lnTo>
                  <a:pt x="149712" y="376380"/>
                </a:lnTo>
                <a:lnTo>
                  <a:pt x="134648" y="381838"/>
                </a:lnTo>
                <a:lnTo>
                  <a:pt x="115277" y="383603"/>
                </a:lnTo>
                <a:lnTo>
                  <a:pt x="257917" y="383603"/>
                </a:lnTo>
                <a:lnTo>
                  <a:pt x="264350" y="342226"/>
                </a:lnTo>
                <a:lnTo>
                  <a:pt x="259278" y="301403"/>
                </a:lnTo>
                <a:lnTo>
                  <a:pt x="242882" y="267844"/>
                </a:lnTo>
                <a:lnTo>
                  <a:pt x="213392" y="240440"/>
                </a:lnTo>
                <a:lnTo>
                  <a:pt x="169036" y="218084"/>
                </a:lnTo>
                <a:lnTo>
                  <a:pt x="139177" y="204476"/>
                </a:lnTo>
                <a:lnTo>
                  <a:pt x="118881" y="192538"/>
                </a:lnTo>
                <a:lnTo>
                  <a:pt x="107314" y="181219"/>
                </a:lnTo>
                <a:lnTo>
                  <a:pt x="103644" y="169468"/>
                </a:lnTo>
                <a:lnTo>
                  <a:pt x="105713" y="158963"/>
                </a:lnTo>
                <a:lnTo>
                  <a:pt x="112717" y="149931"/>
                </a:lnTo>
                <a:lnTo>
                  <a:pt x="125852" y="143606"/>
                </a:lnTo>
                <a:lnTo>
                  <a:pt x="146316" y="141223"/>
                </a:lnTo>
                <a:lnTo>
                  <a:pt x="234543" y="141223"/>
                </a:lnTo>
                <a:lnTo>
                  <a:pt x="247738" y="76199"/>
                </a:lnTo>
                <a:lnTo>
                  <a:pt x="231857" y="69040"/>
                </a:lnTo>
                <a:lnTo>
                  <a:pt x="212959" y="62736"/>
                </a:lnTo>
                <a:lnTo>
                  <a:pt x="190528" y="57906"/>
                </a:lnTo>
                <a:lnTo>
                  <a:pt x="164045" y="55168"/>
                </a:lnTo>
                <a:lnTo>
                  <a:pt x="164045" y="0"/>
                </a:lnTo>
                <a:close/>
              </a:path>
              <a:path w="264795" h="535304">
                <a:moveTo>
                  <a:pt x="234543" y="141223"/>
                </a:moveTo>
                <a:lnTo>
                  <a:pt x="146316" y="141223"/>
                </a:lnTo>
                <a:lnTo>
                  <a:pt x="175054" y="143696"/>
                </a:lnTo>
                <a:lnTo>
                  <a:pt x="198340" y="149679"/>
                </a:lnTo>
                <a:lnTo>
                  <a:pt x="216537" y="157018"/>
                </a:lnTo>
                <a:lnTo>
                  <a:pt x="230009" y="163563"/>
                </a:lnTo>
                <a:lnTo>
                  <a:pt x="234543" y="141223"/>
                </a:lnTo>
                <a:close/>
              </a:path>
            </a:pathLst>
          </a:custGeom>
          <a:solidFill>
            <a:srgbClr val="FFB81C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114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4000" spc="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BBE92145-8287-F648-B363-AE54B86AD382}"/>
              </a:ext>
            </a:extLst>
          </p:cNvPr>
          <p:cNvSpPr txBox="1"/>
          <p:nvPr/>
        </p:nvSpPr>
        <p:spPr>
          <a:xfrm>
            <a:off x="6597529" y="4223648"/>
            <a:ext cx="2631440" cy="821379"/>
          </a:xfrm>
          <a:prstGeom prst="rect">
            <a:avLst/>
          </a:prstGeom>
          <a:ln w="32651">
            <a:solidFill>
              <a:srgbClr val="0E497B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0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en-US" sz="205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sz="205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$50/month</a:t>
            </a:r>
            <a:endParaRPr lang="en-US" sz="2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F953E6-28C2-C74C-801D-405899B0FF65}"/>
              </a:ext>
            </a:extLst>
          </p:cNvPr>
          <p:cNvGrpSpPr/>
          <p:nvPr/>
        </p:nvGrpSpPr>
        <p:grpSpPr>
          <a:xfrm>
            <a:off x="3518268" y="4353667"/>
            <a:ext cx="561340" cy="561340"/>
            <a:chOff x="3518268" y="5105400"/>
            <a:chExt cx="561340" cy="561340"/>
          </a:xfrm>
        </p:grpSpPr>
        <p:sp>
          <p:nvSpPr>
            <p:cNvPr id="8" name="object 8"/>
            <p:cNvSpPr/>
            <p:nvPr/>
          </p:nvSpPr>
          <p:spPr>
            <a:xfrm>
              <a:off x="3518268" y="5105400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39" h="561339">
                  <a:moveTo>
                    <a:pt x="280466" y="0"/>
                  </a:moveTo>
                  <a:lnTo>
                    <a:pt x="234975" y="3671"/>
                  </a:lnTo>
                  <a:lnTo>
                    <a:pt x="191820" y="14299"/>
                  </a:lnTo>
                  <a:lnTo>
                    <a:pt x="151579" y="31306"/>
                  </a:lnTo>
                  <a:lnTo>
                    <a:pt x="114830" y="54116"/>
                  </a:lnTo>
                  <a:lnTo>
                    <a:pt x="82149" y="82149"/>
                  </a:lnTo>
                  <a:lnTo>
                    <a:pt x="54116" y="114830"/>
                  </a:lnTo>
                  <a:lnTo>
                    <a:pt x="31306" y="151579"/>
                  </a:lnTo>
                  <a:lnTo>
                    <a:pt x="14299" y="191820"/>
                  </a:lnTo>
                  <a:lnTo>
                    <a:pt x="3671" y="234975"/>
                  </a:lnTo>
                  <a:lnTo>
                    <a:pt x="0" y="280466"/>
                  </a:lnTo>
                  <a:lnTo>
                    <a:pt x="3671" y="325961"/>
                  </a:lnTo>
                  <a:lnTo>
                    <a:pt x="14299" y="369120"/>
                  </a:lnTo>
                  <a:lnTo>
                    <a:pt x="31306" y="409364"/>
                  </a:lnTo>
                  <a:lnTo>
                    <a:pt x="54116" y="446117"/>
                  </a:lnTo>
                  <a:lnTo>
                    <a:pt x="82149" y="478801"/>
                  </a:lnTo>
                  <a:lnTo>
                    <a:pt x="114830" y="506837"/>
                  </a:lnTo>
                  <a:lnTo>
                    <a:pt x="151579" y="529649"/>
                  </a:lnTo>
                  <a:lnTo>
                    <a:pt x="191820" y="546658"/>
                  </a:lnTo>
                  <a:lnTo>
                    <a:pt x="234975" y="557287"/>
                  </a:lnTo>
                  <a:lnTo>
                    <a:pt x="280466" y="560959"/>
                  </a:lnTo>
                  <a:lnTo>
                    <a:pt x="325964" y="557287"/>
                  </a:lnTo>
                  <a:lnTo>
                    <a:pt x="369125" y="546658"/>
                  </a:lnTo>
                  <a:lnTo>
                    <a:pt x="409370" y="529649"/>
                  </a:lnTo>
                  <a:lnTo>
                    <a:pt x="446123" y="506837"/>
                  </a:lnTo>
                  <a:lnTo>
                    <a:pt x="478805" y="478801"/>
                  </a:lnTo>
                  <a:lnTo>
                    <a:pt x="506841" y="446117"/>
                  </a:lnTo>
                  <a:lnTo>
                    <a:pt x="529651" y="409364"/>
                  </a:lnTo>
                  <a:lnTo>
                    <a:pt x="546659" y="369120"/>
                  </a:lnTo>
                  <a:lnTo>
                    <a:pt x="557287" y="325961"/>
                  </a:lnTo>
                  <a:lnTo>
                    <a:pt x="560959" y="280466"/>
                  </a:lnTo>
                  <a:lnTo>
                    <a:pt x="557287" y="234975"/>
                  </a:lnTo>
                  <a:lnTo>
                    <a:pt x="546659" y="191820"/>
                  </a:lnTo>
                  <a:lnTo>
                    <a:pt x="529651" y="151579"/>
                  </a:lnTo>
                  <a:lnTo>
                    <a:pt x="506841" y="114830"/>
                  </a:lnTo>
                  <a:lnTo>
                    <a:pt x="478805" y="82149"/>
                  </a:lnTo>
                  <a:lnTo>
                    <a:pt x="446123" y="54116"/>
                  </a:lnTo>
                  <a:lnTo>
                    <a:pt x="409370" y="31306"/>
                  </a:lnTo>
                  <a:lnTo>
                    <a:pt x="369125" y="14299"/>
                  </a:lnTo>
                  <a:lnTo>
                    <a:pt x="325964" y="3671"/>
                  </a:lnTo>
                  <a:lnTo>
                    <a:pt x="280466" y="0"/>
                  </a:lnTo>
                  <a:close/>
                </a:path>
              </a:pathLst>
            </a:custGeom>
            <a:solidFill>
              <a:srgbClr val="83D4F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786054" y="5394155"/>
              <a:ext cx="38735" cy="83185"/>
            </a:xfrm>
            <a:custGeom>
              <a:avLst/>
              <a:gdLst/>
              <a:ahLst/>
              <a:cxnLst/>
              <a:rect l="l" t="t" r="r" b="b"/>
              <a:pathLst>
                <a:path w="38735" h="83185">
                  <a:moveTo>
                    <a:pt x="38138" y="0"/>
                  </a:moveTo>
                  <a:lnTo>
                    <a:pt x="0" y="0"/>
                  </a:lnTo>
                  <a:lnTo>
                    <a:pt x="0" y="82905"/>
                  </a:lnTo>
                  <a:lnTo>
                    <a:pt x="38138" y="82905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706476" y="5376038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>
                  <a:moveTo>
                    <a:pt x="0" y="0"/>
                  </a:moveTo>
                  <a:lnTo>
                    <a:pt x="197307" y="0"/>
                  </a:lnTo>
                </a:path>
              </a:pathLst>
            </a:custGeom>
            <a:ln w="362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786054" y="5276837"/>
              <a:ext cx="45719" cy="133363"/>
            </a:xfrm>
            <a:custGeom>
              <a:avLst/>
              <a:gdLst/>
              <a:ahLst/>
              <a:cxnLst/>
              <a:rect l="l" t="t" r="r" b="b"/>
              <a:pathLst>
                <a:path w="38735" h="83185">
                  <a:moveTo>
                    <a:pt x="38138" y="0"/>
                  </a:moveTo>
                  <a:lnTo>
                    <a:pt x="0" y="0"/>
                  </a:lnTo>
                  <a:lnTo>
                    <a:pt x="0" y="82880"/>
                  </a:lnTo>
                  <a:lnTo>
                    <a:pt x="38138" y="82880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DD467D-31FE-6140-BE03-B67B84FFB651}"/>
              </a:ext>
            </a:extLst>
          </p:cNvPr>
          <p:cNvGrpSpPr/>
          <p:nvPr/>
        </p:nvGrpSpPr>
        <p:grpSpPr>
          <a:xfrm>
            <a:off x="6261614" y="4353667"/>
            <a:ext cx="561340" cy="561340"/>
            <a:chOff x="3518268" y="5105400"/>
            <a:chExt cx="561340" cy="561340"/>
          </a:xfrm>
        </p:grpSpPr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2881159F-6349-F142-9BB2-A7EC47BA15F2}"/>
                </a:ext>
              </a:extLst>
            </p:cNvPr>
            <p:cNvSpPr/>
            <p:nvPr/>
          </p:nvSpPr>
          <p:spPr>
            <a:xfrm>
              <a:off x="3518268" y="5105400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39" h="561339">
                  <a:moveTo>
                    <a:pt x="280466" y="0"/>
                  </a:moveTo>
                  <a:lnTo>
                    <a:pt x="234975" y="3671"/>
                  </a:lnTo>
                  <a:lnTo>
                    <a:pt x="191820" y="14299"/>
                  </a:lnTo>
                  <a:lnTo>
                    <a:pt x="151579" y="31306"/>
                  </a:lnTo>
                  <a:lnTo>
                    <a:pt x="114830" y="54116"/>
                  </a:lnTo>
                  <a:lnTo>
                    <a:pt x="82149" y="82149"/>
                  </a:lnTo>
                  <a:lnTo>
                    <a:pt x="54116" y="114830"/>
                  </a:lnTo>
                  <a:lnTo>
                    <a:pt x="31306" y="151579"/>
                  </a:lnTo>
                  <a:lnTo>
                    <a:pt x="14299" y="191820"/>
                  </a:lnTo>
                  <a:lnTo>
                    <a:pt x="3671" y="234975"/>
                  </a:lnTo>
                  <a:lnTo>
                    <a:pt x="0" y="280466"/>
                  </a:lnTo>
                  <a:lnTo>
                    <a:pt x="3671" y="325961"/>
                  </a:lnTo>
                  <a:lnTo>
                    <a:pt x="14299" y="369120"/>
                  </a:lnTo>
                  <a:lnTo>
                    <a:pt x="31306" y="409364"/>
                  </a:lnTo>
                  <a:lnTo>
                    <a:pt x="54116" y="446117"/>
                  </a:lnTo>
                  <a:lnTo>
                    <a:pt x="82149" y="478801"/>
                  </a:lnTo>
                  <a:lnTo>
                    <a:pt x="114830" y="506837"/>
                  </a:lnTo>
                  <a:lnTo>
                    <a:pt x="151579" y="529649"/>
                  </a:lnTo>
                  <a:lnTo>
                    <a:pt x="191820" y="546658"/>
                  </a:lnTo>
                  <a:lnTo>
                    <a:pt x="234975" y="557287"/>
                  </a:lnTo>
                  <a:lnTo>
                    <a:pt x="280466" y="560959"/>
                  </a:lnTo>
                  <a:lnTo>
                    <a:pt x="325964" y="557287"/>
                  </a:lnTo>
                  <a:lnTo>
                    <a:pt x="369125" y="546658"/>
                  </a:lnTo>
                  <a:lnTo>
                    <a:pt x="409370" y="529649"/>
                  </a:lnTo>
                  <a:lnTo>
                    <a:pt x="446123" y="506837"/>
                  </a:lnTo>
                  <a:lnTo>
                    <a:pt x="478805" y="478801"/>
                  </a:lnTo>
                  <a:lnTo>
                    <a:pt x="506841" y="446117"/>
                  </a:lnTo>
                  <a:lnTo>
                    <a:pt x="529651" y="409364"/>
                  </a:lnTo>
                  <a:lnTo>
                    <a:pt x="546659" y="369120"/>
                  </a:lnTo>
                  <a:lnTo>
                    <a:pt x="557287" y="325961"/>
                  </a:lnTo>
                  <a:lnTo>
                    <a:pt x="560959" y="280466"/>
                  </a:lnTo>
                  <a:lnTo>
                    <a:pt x="557287" y="234975"/>
                  </a:lnTo>
                  <a:lnTo>
                    <a:pt x="546659" y="191820"/>
                  </a:lnTo>
                  <a:lnTo>
                    <a:pt x="529651" y="151579"/>
                  </a:lnTo>
                  <a:lnTo>
                    <a:pt x="506841" y="114830"/>
                  </a:lnTo>
                  <a:lnTo>
                    <a:pt x="478805" y="82149"/>
                  </a:lnTo>
                  <a:lnTo>
                    <a:pt x="446123" y="54116"/>
                  </a:lnTo>
                  <a:lnTo>
                    <a:pt x="409370" y="31306"/>
                  </a:lnTo>
                  <a:lnTo>
                    <a:pt x="369125" y="14299"/>
                  </a:lnTo>
                  <a:lnTo>
                    <a:pt x="325964" y="3671"/>
                  </a:lnTo>
                  <a:lnTo>
                    <a:pt x="280466" y="0"/>
                  </a:lnTo>
                  <a:close/>
                </a:path>
              </a:pathLst>
            </a:custGeom>
            <a:solidFill>
              <a:srgbClr val="83D4F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A17AB86E-4AF9-D841-81BC-A5F8D1666702}"/>
                </a:ext>
              </a:extLst>
            </p:cNvPr>
            <p:cNvSpPr/>
            <p:nvPr/>
          </p:nvSpPr>
          <p:spPr>
            <a:xfrm>
              <a:off x="3786054" y="5394155"/>
              <a:ext cx="38735" cy="83185"/>
            </a:xfrm>
            <a:custGeom>
              <a:avLst/>
              <a:gdLst/>
              <a:ahLst/>
              <a:cxnLst/>
              <a:rect l="l" t="t" r="r" b="b"/>
              <a:pathLst>
                <a:path w="38735" h="83185">
                  <a:moveTo>
                    <a:pt x="38138" y="0"/>
                  </a:moveTo>
                  <a:lnTo>
                    <a:pt x="0" y="0"/>
                  </a:lnTo>
                  <a:lnTo>
                    <a:pt x="0" y="82905"/>
                  </a:lnTo>
                  <a:lnTo>
                    <a:pt x="38138" y="82905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5965D11B-3FBE-CE4A-AAB7-B1608BE055DB}"/>
                </a:ext>
              </a:extLst>
            </p:cNvPr>
            <p:cNvSpPr/>
            <p:nvPr/>
          </p:nvSpPr>
          <p:spPr>
            <a:xfrm>
              <a:off x="3706476" y="5376038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>
                  <a:moveTo>
                    <a:pt x="0" y="0"/>
                  </a:moveTo>
                  <a:lnTo>
                    <a:pt x="197307" y="0"/>
                  </a:lnTo>
                </a:path>
              </a:pathLst>
            </a:custGeom>
            <a:ln w="362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bject 12">
              <a:extLst>
                <a:ext uri="{FF2B5EF4-FFF2-40B4-BE49-F238E27FC236}">
                  <a16:creationId xmlns:a16="http://schemas.microsoft.com/office/drawing/2014/main" id="{56E10BF4-8DA5-FC4A-87EA-89E7D8D0FFB3}"/>
                </a:ext>
              </a:extLst>
            </p:cNvPr>
            <p:cNvSpPr/>
            <p:nvPr/>
          </p:nvSpPr>
          <p:spPr>
            <a:xfrm>
              <a:off x="3786054" y="5276837"/>
              <a:ext cx="45719" cy="133363"/>
            </a:xfrm>
            <a:custGeom>
              <a:avLst/>
              <a:gdLst/>
              <a:ahLst/>
              <a:cxnLst/>
              <a:rect l="l" t="t" r="r" b="b"/>
              <a:pathLst>
                <a:path w="38735" h="83185">
                  <a:moveTo>
                    <a:pt x="38138" y="0"/>
                  </a:moveTo>
                  <a:lnTo>
                    <a:pt x="0" y="0"/>
                  </a:lnTo>
                  <a:lnTo>
                    <a:pt x="0" y="82880"/>
                  </a:lnTo>
                  <a:lnTo>
                    <a:pt x="38138" y="82880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5FBA2D-38FE-B442-8827-135BE6E3D4DA}"/>
              </a:ext>
            </a:extLst>
          </p:cNvPr>
          <p:cNvGrpSpPr/>
          <p:nvPr/>
        </p:nvGrpSpPr>
        <p:grpSpPr>
          <a:xfrm>
            <a:off x="8994243" y="4353667"/>
            <a:ext cx="561340" cy="561340"/>
            <a:chOff x="3518268" y="5105400"/>
            <a:chExt cx="561340" cy="561340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71EF1146-FC33-F64A-B358-8222C2A41D87}"/>
                </a:ext>
              </a:extLst>
            </p:cNvPr>
            <p:cNvSpPr/>
            <p:nvPr/>
          </p:nvSpPr>
          <p:spPr>
            <a:xfrm>
              <a:off x="3518268" y="5105400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39" h="561339">
                  <a:moveTo>
                    <a:pt x="280466" y="0"/>
                  </a:moveTo>
                  <a:lnTo>
                    <a:pt x="234975" y="3671"/>
                  </a:lnTo>
                  <a:lnTo>
                    <a:pt x="191820" y="14299"/>
                  </a:lnTo>
                  <a:lnTo>
                    <a:pt x="151579" y="31306"/>
                  </a:lnTo>
                  <a:lnTo>
                    <a:pt x="114830" y="54116"/>
                  </a:lnTo>
                  <a:lnTo>
                    <a:pt x="82149" y="82149"/>
                  </a:lnTo>
                  <a:lnTo>
                    <a:pt x="54116" y="114830"/>
                  </a:lnTo>
                  <a:lnTo>
                    <a:pt x="31306" y="151579"/>
                  </a:lnTo>
                  <a:lnTo>
                    <a:pt x="14299" y="191820"/>
                  </a:lnTo>
                  <a:lnTo>
                    <a:pt x="3671" y="234975"/>
                  </a:lnTo>
                  <a:lnTo>
                    <a:pt x="0" y="280466"/>
                  </a:lnTo>
                  <a:lnTo>
                    <a:pt x="3671" y="325961"/>
                  </a:lnTo>
                  <a:lnTo>
                    <a:pt x="14299" y="369120"/>
                  </a:lnTo>
                  <a:lnTo>
                    <a:pt x="31306" y="409364"/>
                  </a:lnTo>
                  <a:lnTo>
                    <a:pt x="54116" y="446117"/>
                  </a:lnTo>
                  <a:lnTo>
                    <a:pt x="82149" y="478801"/>
                  </a:lnTo>
                  <a:lnTo>
                    <a:pt x="114830" y="506837"/>
                  </a:lnTo>
                  <a:lnTo>
                    <a:pt x="151579" y="529649"/>
                  </a:lnTo>
                  <a:lnTo>
                    <a:pt x="191820" y="546658"/>
                  </a:lnTo>
                  <a:lnTo>
                    <a:pt x="234975" y="557287"/>
                  </a:lnTo>
                  <a:lnTo>
                    <a:pt x="280466" y="560959"/>
                  </a:lnTo>
                  <a:lnTo>
                    <a:pt x="325964" y="557287"/>
                  </a:lnTo>
                  <a:lnTo>
                    <a:pt x="369125" y="546658"/>
                  </a:lnTo>
                  <a:lnTo>
                    <a:pt x="409370" y="529649"/>
                  </a:lnTo>
                  <a:lnTo>
                    <a:pt x="446123" y="506837"/>
                  </a:lnTo>
                  <a:lnTo>
                    <a:pt x="478805" y="478801"/>
                  </a:lnTo>
                  <a:lnTo>
                    <a:pt x="506841" y="446117"/>
                  </a:lnTo>
                  <a:lnTo>
                    <a:pt x="529651" y="409364"/>
                  </a:lnTo>
                  <a:lnTo>
                    <a:pt x="546659" y="369120"/>
                  </a:lnTo>
                  <a:lnTo>
                    <a:pt x="557287" y="325961"/>
                  </a:lnTo>
                  <a:lnTo>
                    <a:pt x="560959" y="280466"/>
                  </a:lnTo>
                  <a:lnTo>
                    <a:pt x="557287" y="234975"/>
                  </a:lnTo>
                  <a:lnTo>
                    <a:pt x="546659" y="191820"/>
                  </a:lnTo>
                  <a:lnTo>
                    <a:pt x="529651" y="151579"/>
                  </a:lnTo>
                  <a:lnTo>
                    <a:pt x="506841" y="114830"/>
                  </a:lnTo>
                  <a:lnTo>
                    <a:pt x="478805" y="82149"/>
                  </a:lnTo>
                  <a:lnTo>
                    <a:pt x="446123" y="54116"/>
                  </a:lnTo>
                  <a:lnTo>
                    <a:pt x="409370" y="31306"/>
                  </a:lnTo>
                  <a:lnTo>
                    <a:pt x="369125" y="14299"/>
                  </a:lnTo>
                  <a:lnTo>
                    <a:pt x="325964" y="3671"/>
                  </a:lnTo>
                  <a:lnTo>
                    <a:pt x="280466" y="0"/>
                  </a:lnTo>
                  <a:close/>
                </a:path>
              </a:pathLst>
            </a:custGeom>
            <a:solidFill>
              <a:srgbClr val="83D4F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508E8BD7-E427-CD49-9C35-CA6042BA2191}"/>
                </a:ext>
              </a:extLst>
            </p:cNvPr>
            <p:cNvSpPr/>
            <p:nvPr/>
          </p:nvSpPr>
          <p:spPr>
            <a:xfrm>
              <a:off x="3786054" y="5394155"/>
              <a:ext cx="38735" cy="83185"/>
            </a:xfrm>
            <a:custGeom>
              <a:avLst/>
              <a:gdLst/>
              <a:ahLst/>
              <a:cxnLst/>
              <a:rect l="l" t="t" r="r" b="b"/>
              <a:pathLst>
                <a:path w="38735" h="83185">
                  <a:moveTo>
                    <a:pt x="38138" y="0"/>
                  </a:moveTo>
                  <a:lnTo>
                    <a:pt x="0" y="0"/>
                  </a:lnTo>
                  <a:lnTo>
                    <a:pt x="0" y="82905"/>
                  </a:lnTo>
                  <a:lnTo>
                    <a:pt x="38138" y="82905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1E2A813F-B2C1-5F45-AD42-BC8C31858244}"/>
                </a:ext>
              </a:extLst>
            </p:cNvPr>
            <p:cNvSpPr/>
            <p:nvPr/>
          </p:nvSpPr>
          <p:spPr>
            <a:xfrm>
              <a:off x="3706476" y="5376038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>
                  <a:moveTo>
                    <a:pt x="0" y="0"/>
                  </a:moveTo>
                  <a:lnTo>
                    <a:pt x="197307" y="0"/>
                  </a:lnTo>
                </a:path>
              </a:pathLst>
            </a:custGeom>
            <a:ln w="362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bject 12">
              <a:extLst>
                <a:ext uri="{FF2B5EF4-FFF2-40B4-BE49-F238E27FC236}">
                  <a16:creationId xmlns:a16="http://schemas.microsoft.com/office/drawing/2014/main" id="{66181ABD-43AE-2948-94AB-E090ECCFE963}"/>
                </a:ext>
              </a:extLst>
            </p:cNvPr>
            <p:cNvSpPr/>
            <p:nvPr/>
          </p:nvSpPr>
          <p:spPr>
            <a:xfrm>
              <a:off x="3786054" y="5276837"/>
              <a:ext cx="45719" cy="133363"/>
            </a:xfrm>
            <a:custGeom>
              <a:avLst/>
              <a:gdLst/>
              <a:ahLst/>
              <a:cxnLst/>
              <a:rect l="l" t="t" r="r" b="b"/>
              <a:pathLst>
                <a:path w="38735" h="83185">
                  <a:moveTo>
                    <a:pt x="38138" y="0"/>
                  </a:moveTo>
                  <a:lnTo>
                    <a:pt x="0" y="0"/>
                  </a:lnTo>
                  <a:lnTo>
                    <a:pt x="0" y="82880"/>
                  </a:lnTo>
                  <a:lnTo>
                    <a:pt x="38138" y="82880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object 2">
            <a:extLst>
              <a:ext uri="{FF2B5EF4-FFF2-40B4-BE49-F238E27FC236}">
                <a16:creationId xmlns:a16="http://schemas.microsoft.com/office/drawing/2014/main" id="{43752417-5E0A-AC46-B56D-28F7248EF4ED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4560" y="2269487"/>
            <a:ext cx="4304030" cy="18167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0099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sz="3000" spc="-7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a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prolonged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illness that  requires special care</a:t>
            </a:r>
            <a:r>
              <a:rPr sz="3000" spc="-5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404"/>
              </a:lnSpc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deplete retirement</a:t>
            </a:r>
            <a:r>
              <a:rPr sz="3000" spc="-4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9040963"/>
            <a:ext cx="6490970" cy="36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sz="11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Care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Survey,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 nationwide, November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2015. Long </a:t>
            </a:r>
            <a:r>
              <a:rPr sz="11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Group,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Inc. 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increase. These future costs are not</a:t>
            </a:r>
            <a:r>
              <a:rPr sz="1100" spc="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4300" y="7322769"/>
            <a:ext cx="92583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your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reliance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3000" spc="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50920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sz="4000" spc="-1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4000" spc="1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1700" y="68389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0175" y="7271538"/>
            <a:ext cx="882650" cy="1066165"/>
          </a:xfrm>
          <a:custGeom>
            <a:avLst/>
            <a:gdLst/>
            <a:ahLst/>
            <a:cxnLst/>
            <a:rect l="l" t="t" r="r" b="b"/>
            <a:pathLst>
              <a:path w="882650" h="1066165">
                <a:moveTo>
                  <a:pt x="441325" y="1065707"/>
                </a:moveTo>
                <a:lnTo>
                  <a:pt x="384091" y="1042989"/>
                </a:lnTo>
                <a:lnTo>
                  <a:pt x="331976" y="1017975"/>
                </a:lnTo>
                <a:lnTo>
                  <a:pt x="284744" y="990810"/>
                </a:lnTo>
                <a:lnTo>
                  <a:pt x="242159" y="961640"/>
                </a:lnTo>
                <a:lnTo>
                  <a:pt x="203984" y="930610"/>
                </a:lnTo>
                <a:lnTo>
                  <a:pt x="169984" y="897865"/>
                </a:lnTo>
                <a:lnTo>
                  <a:pt x="139921" y="863548"/>
                </a:lnTo>
                <a:lnTo>
                  <a:pt x="113561" y="827807"/>
                </a:lnTo>
                <a:lnTo>
                  <a:pt x="90666" y="790785"/>
                </a:lnTo>
                <a:lnTo>
                  <a:pt x="71000" y="752627"/>
                </a:lnTo>
                <a:lnTo>
                  <a:pt x="54328" y="713479"/>
                </a:lnTo>
                <a:lnTo>
                  <a:pt x="40413" y="673485"/>
                </a:lnTo>
                <a:lnTo>
                  <a:pt x="29019" y="632790"/>
                </a:lnTo>
                <a:lnTo>
                  <a:pt x="19909" y="591540"/>
                </a:lnTo>
                <a:lnTo>
                  <a:pt x="12848" y="549879"/>
                </a:lnTo>
                <a:lnTo>
                  <a:pt x="7599" y="507952"/>
                </a:lnTo>
                <a:lnTo>
                  <a:pt x="3925" y="465904"/>
                </a:lnTo>
                <a:lnTo>
                  <a:pt x="1592" y="423881"/>
                </a:lnTo>
                <a:lnTo>
                  <a:pt x="362" y="382027"/>
                </a:lnTo>
                <a:lnTo>
                  <a:pt x="0" y="340487"/>
                </a:lnTo>
                <a:lnTo>
                  <a:pt x="0" y="166344"/>
                </a:lnTo>
                <a:lnTo>
                  <a:pt x="52487" y="163293"/>
                </a:lnTo>
                <a:lnTo>
                  <a:pt x="102922" y="157318"/>
                </a:lnTo>
                <a:lnTo>
                  <a:pt x="151378" y="148382"/>
                </a:lnTo>
                <a:lnTo>
                  <a:pt x="197928" y="136452"/>
                </a:lnTo>
                <a:lnTo>
                  <a:pt x="242646" y="121491"/>
                </a:lnTo>
                <a:lnTo>
                  <a:pt x="285605" y="103464"/>
                </a:lnTo>
                <a:lnTo>
                  <a:pt x="326879" y="82337"/>
                </a:lnTo>
                <a:lnTo>
                  <a:pt x="366541" y="58074"/>
                </a:lnTo>
                <a:lnTo>
                  <a:pt x="404665" y="30640"/>
                </a:lnTo>
                <a:lnTo>
                  <a:pt x="441325" y="0"/>
                </a:lnTo>
                <a:lnTo>
                  <a:pt x="477987" y="30640"/>
                </a:lnTo>
                <a:lnTo>
                  <a:pt x="516112" y="58074"/>
                </a:lnTo>
                <a:lnTo>
                  <a:pt x="555775" y="82337"/>
                </a:lnTo>
                <a:lnTo>
                  <a:pt x="597049" y="103464"/>
                </a:lnTo>
                <a:lnTo>
                  <a:pt x="640008" y="121491"/>
                </a:lnTo>
                <a:lnTo>
                  <a:pt x="684725" y="136452"/>
                </a:lnTo>
                <a:lnTo>
                  <a:pt x="731274" y="148382"/>
                </a:lnTo>
                <a:lnTo>
                  <a:pt x="779728" y="157318"/>
                </a:lnTo>
                <a:lnTo>
                  <a:pt x="830162" y="163293"/>
                </a:lnTo>
                <a:lnTo>
                  <a:pt x="882650" y="166344"/>
                </a:lnTo>
                <a:lnTo>
                  <a:pt x="882650" y="340487"/>
                </a:lnTo>
                <a:lnTo>
                  <a:pt x="882287" y="382027"/>
                </a:lnTo>
                <a:lnTo>
                  <a:pt x="881057" y="423881"/>
                </a:lnTo>
                <a:lnTo>
                  <a:pt x="878724" y="465904"/>
                </a:lnTo>
                <a:lnTo>
                  <a:pt x="875050" y="507952"/>
                </a:lnTo>
                <a:lnTo>
                  <a:pt x="869801" y="549879"/>
                </a:lnTo>
                <a:lnTo>
                  <a:pt x="862740" y="591540"/>
                </a:lnTo>
                <a:lnTo>
                  <a:pt x="853630" y="632790"/>
                </a:lnTo>
                <a:lnTo>
                  <a:pt x="842236" y="673485"/>
                </a:lnTo>
                <a:lnTo>
                  <a:pt x="828321" y="713479"/>
                </a:lnTo>
                <a:lnTo>
                  <a:pt x="811649" y="752627"/>
                </a:lnTo>
                <a:lnTo>
                  <a:pt x="791983" y="790785"/>
                </a:lnTo>
                <a:lnTo>
                  <a:pt x="769088" y="827807"/>
                </a:lnTo>
                <a:lnTo>
                  <a:pt x="742728" y="863548"/>
                </a:lnTo>
                <a:lnTo>
                  <a:pt x="712665" y="897865"/>
                </a:lnTo>
                <a:lnTo>
                  <a:pt x="678665" y="930610"/>
                </a:lnTo>
                <a:lnTo>
                  <a:pt x="640490" y="961640"/>
                </a:lnTo>
                <a:lnTo>
                  <a:pt x="597905" y="990810"/>
                </a:lnTo>
                <a:lnTo>
                  <a:pt x="550673" y="1017975"/>
                </a:lnTo>
                <a:lnTo>
                  <a:pt x="498558" y="1042989"/>
                </a:lnTo>
                <a:lnTo>
                  <a:pt x="441325" y="1065707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13976" y="7563359"/>
            <a:ext cx="267970" cy="483234"/>
          </a:xfrm>
          <a:custGeom>
            <a:avLst/>
            <a:gdLst/>
            <a:ahLst/>
            <a:cxnLst/>
            <a:rect l="l" t="t" r="r" b="b"/>
            <a:pathLst>
              <a:path w="267969" h="483234">
                <a:moveTo>
                  <a:pt x="70205" y="305663"/>
                </a:moveTo>
                <a:lnTo>
                  <a:pt x="0" y="323748"/>
                </a:lnTo>
                <a:lnTo>
                  <a:pt x="5262" y="342917"/>
                </a:lnTo>
                <a:lnTo>
                  <a:pt x="12366" y="361007"/>
                </a:lnTo>
                <a:lnTo>
                  <a:pt x="33934" y="393255"/>
                </a:lnTo>
                <a:lnTo>
                  <a:pt x="69051" y="418104"/>
                </a:lnTo>
                <a:lnTo>
                  <a:pt x="110959" y="428790"/>
                </a:lnTo>
                <a:lnTo>
                  <a:pt x="110959" y="483044"/>
                </a:lnTo>
                <a:lnTo>
                  <a:pt x="156336" y="483044"/>
                </a:lnTo>
                <a:lnTo>
                  <a:pt x="156336" y="429285"/>
                </a:lnTo>
                <a:lnTo>
                  <a:pt x="169840" y="426685"/>
                </a:lnTo>
                <a:lnTo>
                  <a:pt x="206724" y="415305"/>
                </a:lnTo>
                <a:lnTo>
                  <a:pt x="243976" y="385612"/>
                </a:lnTo>
                <a:lnTo>
                  <a:pt x="256221" y="364934"/>
                </a:lnTo>
                <a:lnTo>
                  <a:pt x="141579" y="364934"/>
                </a:lnTo>
                <a:lnTo>
                  <a:pt x="133807" y="364909"/>
                </a:lnTo>
                <a:lnTo>
                  <a:pt x="96615" y="353915"/>
                </a:lnTo>
                <a:lnTo>
                  <a:pt x="74739" y="321767"/>
                </a:lnTo>
                <a:lnTo>
                  <a:pt x="71780" y="311315"/>
                </a:lnTo>
                <a:lnTo>
                  <a:pt x="70205" y="305663"/>
                </a:lnTo>
                <a:close/>
              </a:path>
              <a:path w="267969" h="483234">
                <a:moveTo>
                  <a:pt x="156235" y="0"/>
                </a:moveTo>
                <a:lnTo>
                  <a:pt x="110883" y="0"/>
                </a:lnTo>
                <a:lnTo>
                  <a:pt x="110883" y="41922"/>
                </a:lnTo>
                <a:lnTo>
                  <a:pt x="104406" y="43116"/>
                </a:lnTo>
                <a:lnTo>
                  <a:pt x="52050" y="65363"/>
                </a:lnTo>
                <a:lnTo>
                  <a:pt x="22148" y="105867"/>
                </a:lnTo>
                <a:lnTo>
                  <a:pt x="13228" y="147840"/>
                </a:lnTo>
                <a:lnTo>
                  <a:pt x="13294" y="155041"/>
                </a:lnTo>
                <a:lnTo>
                  <a:pt x="28516" y="212097"/>
                </a:lnTo>
                <a:lnTo>
                  <a:pt x="66027" y="246735"/>
                </a:lnTo>
                <a:lnTo>
                  <a:pt x="151684" y="283351"/>
                </a:lnTo>
                <a:lnTo>
                  <a:pt x="165519" y="289102"/>
                </a:lnTo>
                <a:lnTo>
                  <a:pt x="175729" y="295352"/>
                </a:lnTo>
                <a:lnTo>
                  <a:pt x="182472" y="303715"/>
                </a:lnTo>
                <a:lnTo>
                  <a:pt x="185973" y="313929"/>
                </a:lnTo>
                <a:lnTo>
                  <a:pt x="186461" y="325729"/>
                </a:lnTo>
                <a:lnTo>
                  <a:pt x="184048" y="338454"/>
                </a:lnTo>
                <a:lnTo>
                  <a:pt x="149504" y="364083"/>
                </a:lnTo>
                <a:lnTo>
                  <a:pt x="141579" y="364934"/>
                </a:lnTo>
                <a:lnTo>
                  <a:pt x="256221" y="364934"/>
                </a:lnTo>
                <a:lnTo>
                  <a:pt x="256882" y="363816"/>
                </a:lnTo>
                <a:lnTo>
                  <a:pt x="263289" y="346020"/>
                </a:lnTo>
                <a:lnTo>
                  <a:pt x="266807" y="327820"/>
                </a:lnTo>
                <a:lnTo>
                  <a:pt x="267487" y="309308"/>
                </a:lnTo>
                <a:lnTo>
                  <a:pt x="265379" y="290576"/>
                </a:lnTo>
                <a:lnTo>
                  <a:pt x="248989" y="250101"/>
                </a:lnTo>
                <a:lnTo>
                  <a:pt x="216255" y="220903"/>
                </a:lnTo>
                <a:lnTo>
                  <a:pt x="149034" y="191528"/>
                </a:lnTo>
                <a:lnTo>
                  <a:pt x="138786" y="187275"/>
                </a:lnTo>
                <a:lnTo>
                  <a:pt x="101015" y="169506"/>
                </a:lnTo>
                <a:lnTo>
                  <a:pt x="91917" y="138325"/>
                </a:lnTo>
                <a:lnTo>
                  <a:pt x="96869" y="122921"/>
                </a:lnTo>
                <a:lnTo>
                  <a:pt x="107307" y="110592"/>
                </a:lnTo>
                <a:lnTo>
                  <a:pt x="122199" y="103276"/>
                </a:lnTo>
                <a:lnTo>
                  <a:pt x="135136" y="101529"/>
                </a:lnTo>
                <a:lnTo>
                  <a:pt x="245055" y="101529"/>
                </a:lnTo>
                <a:lnTo>
                  <a:pt x="240344" y="92917"/>
                </a:lnTo>
                <a:lnTo>
                  <a:pt x="198512" y="54148"/>
                </a:lnTo>
                <a:lnTo>
                  <a:pt x="156235" y="41973"/>
                </a:lnTo>
                <a:lnTo>
                  <a:pt x="156235" y="0"/>
                </a:lnTo>
                <a:close/>
              </a:path>
              <a:path w="267969" h="483234">
                <a:moveTo>
                  <a:pt x="245055" y="101529"/>
                </a:moveTo>
                <a:lnTo>
                  <a:pt x="135136" y="101529"/>
                </a:lnTo>
                <a:lnTo>
                  <a:pt x="147313" y="102943"/>
                </a:lnTo>
                <a:lnTo>
                  <a:pt x="158671" y="107580"/>
                </a:lnTo>
                <a:lnTo>
                  <a:pt x="184438" y="136555"/>
                </a:lnTo>
                <a:lnTo>
                  <a:pt x="191211" y="151320"/>
                </a:lnTo>
                <a:lnTo>
                  <a:pt x="192798" y="155041"/>
                </a:lnTo>
                <a:lnTo>
                  <a:pt x="255701" y="129070"/>
                </a:lnTo>
                <a:lnTo>
                  <a:pt x="252981" y="118774"/>
                </a:lnTo>
                <a:lnTo>
                  <a:pt x="247502" y="106002"/>
                </a:lnTo>
                <a:lnTo>
                  <a:pt x="245055" y="101529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20A6BD-278E-4F46-9710-D2BCC2360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1779554"/>
            <a:ext cx="6381750" cy="4768329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E5EDA20A-6F64-3941-ADAA-CC1680DC48C7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399787"/>
            <a:ext cx="6705600" cy="13722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adequate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planning,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 be able to </a:t>
            </a: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and meet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income needs.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6021" y="7654414"/>
            <a:ext cx="740140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early as</a:t>
            </a:r>
            <a:r>
              <a:rPr sz="3000" spc="-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6150" y="7029450"/>
            <a:ext cx="11112500" cy="0"/>
          </a:xfrm>
          <a:custGeom>
            <a:avLst/>
            <a:gdLst/>
            <a:ahLst/>
            <a:cxnLst/>
            <a:rect l="l" t="t" r="r" b="b"/>
            <a:pathLst>
              <a:path w="11112500">
                <a:moveTo>
                  <a:pt x="0" y="0"/>
                </a:moveTo>
                <a:lnTo>
                  <a:pt x="111125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3977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sz="4000" spc="-7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Leaving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000" spc="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3480" y="7755444"/>
            <a:ext cx="255270" cy="294640"/>
          </a:xfrm>
          <a:custGeom>
            <a:avLst/>
            <a:gdLst/>
            <a:ahLst/>
            <a:cxnLst/>
            <a:rect l="l" t="t" r="r" b="b"/>
            <a:pathLst>
              <a:path w="255269" h="294640">
                <a:moveTo>
                  <a:pt x="0" y="0"/>
                </a:moveTo>
                <a:lnTo>
                  <a:pt x="0" y="294259"/>
                </a:lnTo>
                <a:lnTo>
                  <a:pt x="254838" y="147129"/>
                </a:lnTo>
                <a:lnTo>
                  <a:pt x="0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4575" y="7426325"/>
            <a:ext cx="927100" cy="927100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927100" y="463550"/>
                </a:moveTo>
                <a:lnTo>
                  <a:pt x="924706" y="510944"/>
                </a:lnTo>
                <a:lnTo>
                  <a:pt x="917682" y="556970"/>
                </a:lnTo>
                <a:lnTo>
                  <a:pt x="906259" y="601393"/>
                </a:lnTo>
                <a:lnTo>
                  <a:pt x="890671" y="643982"/>
                </a:lnTo>
                <a:lnTo>
                  <a:pt x="871151" y="684503"/>
                </a:lnTo>
                <a:lnTo>
                  <a:pt x="847931" y="722723"/>
                </a:lnTo>
                <a:lnTo>
                  <a:pt x="821246" y="758408"/>
                </a:lnTo>
                <a:lnTo>
                  <a:pt x="791327" y="791327"/>
                </a:lnTo>
                <a:lnTo>
                  <a:pt x="758408" y="821246"/>
                </a:lnTo>
                <a:lnTo>
                  <a:pt x="722723" y="847931"/>
                </a:lnTo>
                <a:lnTo>
                  <a:pt x="684503" y="871151"/>
                </a:lnTo>
                <a:lnTo>
                  <a:pt x="643982" y="890671"/>
                </a:lnTo>
                <a:lnTo>
                  <a:pt x="601393" y="906259"/>
                </a:lnTo>
                <a:lnTo>
                  <a:pt x="556970" y="917682"/>
                </a:lnTo>
                <a:lnTo>
                  <a:pt x="510944" y="924706"/>
                </a:lnTo>
                <a:lnTo>
                  <a:pt x="463550" y="927100"/>
                </a:lnTo>
                <a:lnTo>
                  <a:pt x="416155" y="924706"/>
                </a:lnTo>
                <a:lnTo>
                  <a:pt x="370129" y="917682"/>
                </a:lnTo>
                <a:lnTo>
                  <a:pt x="325706" y="906259"/>
                </a:lnTo>
                <a:lnTo>
                  <a:pt x="283117" y="890671"/>
                </a:lnTo>
                <a:lnTo>
                  <a:pt x="242596" y="871151"/>
                </a:lnTo>
                <a:lnTo>
                  <a:pt x="204376" y="847931"/>
                </a:lnTo>
                <a:lnTo>
                  <a:pt x="168691" y="821246"/>
                </a:lnTo>
                <a:lnTo>
                  <a:pt x="135772" y="791327"/>
                </a:lnTo>
                <a:lnTo>
                  <a:pt x="105853" y="758408"/>
                </a:lnTo>
                <a:lnTo>
                  <a:pt x="79168" y="722723"/>
                </a:lnTo>
                <a:lnTo>
                  <a:pt x="55948" y="684503"/>
                </a:lnTo>
                <a:lnTo>
                  <a:pt x="36428" y="643982"/>
                </a:lnTo>
                <a:lnTo>
                  <a:pt x="20840" y="601393"/>
                </a:lnTo>
                <a:lnTo>
                  <a:pt x="9417" y="556970"/>
                </a:lnTo>
                <a:lnTo>
                  <a:pt x="2393" y="510944"/>
                </a:lnTo>
                <a:lnTo>
                  <a:pt x="0" y="463550"/>
                </a:lnTo>
                <a:lnTo>
                  <a:pt x="2393" y="416155"/>
                </a:lnTo>
                <a:lnTo>
                  <a:pt x="9417" y="370129"/>
                </a:lnTo>
                <a:lnTo>
                  <a:pt x="20840" y="325706"/>
                </a:lnTo>
                <a:lnTo>
                  <a:pt x="36428" y="283117"/>
                </a:lnTo>
                <a:lnTo>
                  <a:pt x="55948" y="242596"/>
                </a:lnTo>
                <a:lnTo>
                  <a:pt x="79168" y="204376"/>
                </a:lnTo>
                <a:lnTo>
                  <a:pt x="105853" y="168691"/>
                </a:lnTo>
                <a:lnTo>
                  <a:pt x="135772" y="135772"/>
                </a:lnTo>
                <a:lnTo>
                  <a:pt x="168691" y="105853"/>
                </a:lnTo>
                <a:lnTo>
                  <a:pt x="204376" y="79168"/>
                </a:lnTo>
                <a:lnTo>
                  <a:pt x="242596" y="55948"/>
                </a:lnTo>
                <a:lnTo>
                  <a:pt x="283117" y="36428"/>
                </a:lnTo>
                <a:lnTo>
                  <a:pt x="325706" y="20840"/>
                </a:lnTo>
                <a:lnTo>
                  <a:pt x="370129" y="9417"/>
                </a:lnTo>
                <a:lnTo>
                  <a:pt x="416155" y="2393"/>
                </a:lnTo>
                <a:lnTo>
                  <a:pt x="463550" y="0"/>
                </a:lnTo>
                <a:lnTo>
                  <a:pt x="510944" y="2393"/>
                </a:lnTo>
                <a:lnTo>
                  <a:pt x="556970" y="9417"/>
                </a:lnTo>
                <a:lnTo>
                  <a:pt x="601393" y="20840"/>
                </a:lnTo>
                <a:lnTo>
                  <a:pt x="643982" y="36428"/>
                </a:lnTo>
                <a:lnTo>
                  <a:pt x="684503" y="55948"/>
                </a:lnTo>
                <a:lnTo>
                  <a:pt x="722723" y="79168"/>
                </a:lnTo>
                <a:lnTo>
                  <a:pt x="758408" y="105853"/>
                </a:lnTo>
                <a:lnTo>
                  <a:pt x="791327" y="135772"/>
                </a:lnTo>
                <a:lnTo>
                  <a:pt x="821246" y="168691"/>
                </a:lnTo>
                <a:lnTo>
                  <a:pt x="847931" y="204376"/>
                </a:lnTo>
                <a:lnTo>
                  <a:pt x="871151" y="242596"/>
                </a:lnTo>
                <a:lnTo>
                  <a:pt x="890671" y="283117"/>
                </a:lnTo>
                <a:lnTo>
                  <a:pt x="906259" y="325706"/>
                </a:lnTo>
                <a:lnTo>
                  <a:pt x="917682" y="370129"/>
                </a:lnTo>
                <a:lnTo>
                  <a:pt x="924706" y="416155"/>
                </a:lnTo>
                <a:lnTo>
                  <a:pt x="927100" y="463550"/>
                </a:lnTo>
                <a:close/>
              </a:path>
            </a:pathLst>
          </a:custGeom>
          <a:ln w="28575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98025" y="3412493"/>
            <a:ext cx="460375" cy="419100"/>
          </a:xfrm>
          <a:custGeom>
            <a:avLst/>
            <a:gdLst/>
            <a:ahLst/>
            <a:cxnLst/>
            <a:rect l="l" t="t" r="r" b="b"/>
            <a:pathLst>
              <a:path w="460375" h="419100">
                <a:moveTo>
                  <a:pt x="229984" y="419087"/>
                </a:moveTo>
                <a:lnTo>
                  <a:pt x="416153" y="228460"/>
                </a:lnTo>
                <a:lnTo>
                  <a:pt x="448359" y="185159"/>
                </a:lnTo>
                <a:lnTo>
                  <a:pt x="459790" y="132448"/>
                </a:lnTo>
                <a:lnTo>
                  <a:pt x="459790" y="127723"/>
                </a:lnTo>
                <a:lnTo>
                  <a:pt x="449715" y="78027"/>
                </a:lnTo>
                <a:lnTo>
                  <a:pt x="422338" y="37449"/>
                </a:lnTo>
                <a:lnTo>
                  <a:pt x="381759" y="10077"/>
                </a:lnTo>
                <a:lnTo>
                  <a:pt x="332079" y="0"/>
                </a:lnTo>
                <a:lnTo>
                  <a:pt x="323303" y="0"/>
                </a:lnTo>
                <a:lnTo>
                  <a:pt x="274418" y="9663"/>
                </a:lnTo>
                <a:lnTo>
                  <a:pt x="233019" y="37414"/>
                </a:lnTo>
                <a:lnTo>
                  <a:pt x="229908" y="40500"/>
                </a:lnTo>
                <a:lnTo>
                  <a:pt x="226783" y="37414"/>
                </a:lnTo>
                <a:lnTo>
                  <a:pt x="207363" y="21418"/>
                </a:lnTo>
                <a:lnTo>
                  <a:pt x="185388" y="9663"/>
                </a:lnTo>
                <a:lnTo>
                  <a:pt x="161536" y="2429"/>
                </a:lnTo>
                <a:lnTo>
                  <a:pt x="136486" y="0"/>
                </a:lnTo>
                <a:lnTo>
                  <a:pt x="127736" y="0"/>
                </a:lnTo>
                <a:lnTo>
                  <a:pt x="78045" y="10077"/>
                </a:lnTo>
                <a:lnTo>
                  <a:pt x="37465" y="37449"/>
                </a:lnTo>
                <a:lnTo>
                  <a:pt x="10086" y="78027"/>
                </a:lnTo>
                <a:lnTo>
                  <a:pt x="0" y="127723"/>
                </a:lnTo>
                <a:lnTo>
                  <a:pt x="0" y="132448"/>
                </a:lnTo>
                <a:lnTo>
                  <a:pt x="2748" y="159103"/>
                </a:lnTo>
                <a:lnTo>
                  <a:pt x="10926" y="184323"/>
                </a:lnTo>
                <a:lnTo>
                  <a:pt x="24179" y="207288"/>
                </a:lnTo>
                <a:lnTo>
                  <a:pt x="42151" y="227177"/>
                </a:lnTo>
                <a:lnTo>
                  <a:pt x="229984" y="419087"/>
                </a:lnTo>
                <a:close/>
              </a:path>
            </a:pathLst>
          </a:custGeom>
          <a:ln w="29311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92170" y="502549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46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92172" y="5025495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4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2167" y="4625663"/>
            <a:ext cx="635" cy="400050"/>
          </a:xfrm>
          <a:custGeom>
            <a:avLst/>
            <a:gdLst/>
            <a:ahLst/>
            <a:cxnLst/>
            <a:rect l="l" t="t" r="r" b="b"/>
            <a:pathLst>
              <a:path w="634" h="400050">
                <a:moveTo>
                  <a:pt x="25" y="0"/>
                </a:moveTo>
                <a:lnTo>
                  <a:pt x="0" y="399834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22148" y="5025506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33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2154" y="502551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21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2148" y="4240029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22154" y="4240030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37088" y="3548236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4">
                <a:moveTo>
                  <a:pt x="310172" y="155092"/>
                </a:moveTo>
                <a:lnTo>
                  <a:pt x="302265" y="204116"/>
                </a:lnTo>
                <a:lnTo>
                  <a:pt x="280250" y="246690"/>
                </a:lnTo>
                <a:lnTo>
                  <a:pt x="246677" y="280262"/>
                </a:lnTo>
                <a:lnTo>
                  <a:pt x="204103" y="302278"/>
                </a:lnTo>
                <a:lnTo>
                  <a:pt x="155079" y="310184"/>
                </a:lnTo>
                <a:lnTo>
                  <a:pt x="106067" y="302278"/>
                </a:lnTo>
                <a:lnTo>
                  <a:pt x="63496" y="280262"/>
                </a:lnTo>
                <a:lnTo>
                  <a:pt x="29924" y="246690"/>
                </a:lnTo>
                <a:lnTo>
                  <a:pt x="7907" y="204116"/>
                </a:lnTo>
                <a:lnTo>
                  <a:pt x="0" y="155092"/>
                </a:lnTo>
                <a:lnTo>
                  <a:pt x="7907" y="106078"/>
                </a:lnTo>
                <a:lnTo>
                  <a:pt x="29924" y="63505"/>
                </a:lnTo>
                <a:lnTo>
                  <a:pt x="63496" y="29929"/>
                </a:lnTo>
                <a:lnTo>
                  <a:pt x="106067" y="7908"/>
                </a:lnTo>
                <a:lnTo>
                  <a:pt x="155079" y="0"/>
                </a:lnTo>
                <a:lnTo>
                  <a:pt x="204103" y="7908"/>
                </a:lnTo>
                <a:lnTo>
                  <a:pt x="246677" y="29929"/>
                </a:lnTo>
                <a:lnTo>
                  <a:pt x="280250" y="63505"/>
                </a:lnTo>
                <a:lnTo>
                  <a:pt x="302265" y="106078"/>
                </a:lnTo>
                <a:lnTo>
                  <a:pt x="310172" y="155092"/>
                </a:lnTo>
                <a:close/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62203" y="5025506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33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62203" y="502551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21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62203" y="4240029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62203" y="4240030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79806" y="3961031"/>
            <a:ext cx="624840" cy="666115"/>
          </a:xfrm>
          <a:custGeom>
            <a:avLst/>
            <a:gdLst/>
            <a:ahLst/>
            <a:cxnLst/>
            <a:rect l="l" t="t" r="r" b="b"/>
            <a:pathLst>
              <a:path w="624840" h="666114">
                <a:moveTo>
                  <a:pt x="482396" y="665759"/>
                </a:moveTo>
                <a:lnTo>
                  <a:pt x="576948" y="665759"/>
                </a:lnTo>
                <a:lnTo>
                  <a:pt x="595541" y="662003"/>
                </a:lnTo>
                <a:lnTo>
                  <a:pt x="610728" y="651762"/>
                </a:lnTo>
                <a:lnTo>
                  <a:pt x="620969" y="636575"/>
                </a:lnTo>
                <a:lnTo>
                  <a:pt x="624725" y="617982"/>
                </a:lnTo>
                <a:lnTo>
                  <a:pt x="624725" y="183553"/>
                </a:lnTo>
                <a:lnTo>
                  <a:pt x="618168" y="134758"/>
                </a:lnTo>
                <a:lnTo>
                  <a:pt x="599665" y="90911"/>
                </a:lnTo>
                <a:lnTo>
                  <a:pt x="570965" y="53762"/>
                </a:lnTo>
                <a:lnTo>
                  <a:pt x="533818" y="25060"/>
                </a:lnTo>
                <a:lnTo>
                  <a:pt x="489974" y="6556"/>
                </a:lnTo>
                <a:lnTo>
                  <a:pt x="441185" y="0"/>
                </a:lnTo>
                <a:lnTo>
                  <a:pt x="312369" y="0"/>
                </a:lnTo>
                <a:lnTo>
                  <a:pt x="183565" y="0"/>
                </a:lnTo>
                <a:lnTo>
                  <a:pt x="134770" y="6556"/>
                </a:lnTo>
                <a:lnTo>
                  <a:pt x="90924" y="25060"/>
                </a:lnTo>
                <a:lnTo>
                  <a:pt x="53774" y="53762"/>
                </a:lnTo>
                <a:lnTo>
                  <a:pt x="25073" y="90911"/>
                </a:lnTo>
                <a:lnTo>
                  <a:pt x="6569" y="134758"/>
                </a:lnTo>
                <a:lnTo>
                  <a:pt x="12" y="183553"/>
                </a:lnTo>
                <a:lnTo>
                  <a:pt x="0" y="617982"/>
                </a:lnTo>
                <a:lnTo>
                  <a:pt x="3768" y="636575"/>
                </a:lnTo>
                <a:lnTo>
                  <a:pt x="14009" y="651762"/>
                </a:lnTo>
                <a:lnTo>
                  <a:pt x="29196" y="662003"/>
                </a:lnTo>
                <a:lnTo>
                  <a:pt x="47790" y="665759"/>
                </a:lnTo>
                <a:lnTo>
                  <a:pt x="142341" y="665759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057440" y="4847890"/>
            <a:ext cx="635" cy="384175"/>
          </a:xfrm>
          <a:custGeom>
            <a:avLst/>
            <a:gdLst/>
            <a:ahLst/>
            <a:cxnLst/>
            <a:rect l="l" t="t" r="r" b="b"/>
            <a:pathLst>
              <a:path w="634" h="384175">
                <a:moveTo>
                  <a:pt x="0" y="0"/>
                </a:moveTo>
                <a:lnTo>
                  <a:pt x="25" y="383743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27472" y="484792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17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212813" y="4847929"/>
            <a:ext cx="29845" cy="384175"/>
          </a:xfrm>
          <a:custGeom>
            <a:avLst/>
            <a:gdLst/>
            <a:ahLst/>
            <a:cxnLst/>
            <a:rect l="l" t="t" r="r" b="b"/>
            <a:pathLst>
              <a:path w="29845" h="384175">
                <a:moveTo>
                  <a:pt x="0" y="383705"/>
                </a:moveTo>
                <a:lnTo>
                  <a:pt x="29311" y="383705"/>
                </a:lnTo>
                <a:lnTo>
                  <a:pt x="29311" y="0"/>
                </a:lnTo>
                <a:lnTo>
                  <a:pt x="0" y="0"/>
                </a:lnTo>
                <a:lnTo>
                  <a:pt x="0" y="383705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12180" y="4087616"/>
            <a:ext cx="129539" cy="538480"/>
          </a:xfrm>
          <a:custGeom>
            <a:avLst/>
            <a:gdLst/>
            <a:ahLst/>
            <a:cxnLst/>
            <a:rect l="l" t="t" r="r" b="b"/>
            <a:pathLst>
              <a:path w="129540" h="538479">
                <a:moveTo>
                  <a:pt x="27165" y="0"/>
                </a:moveTo>
                <a:lnTo>
                  <a:pt x="128765" y="461124"/>
                </a:lnTo>
                <a:lnTo>
                  <a:pt x="129078" y="480087"/>
                </a:lnTo>
                <a:lnTo>
                  <a:pt x="122339" y="497119"/>
                </a:lnTo>
                <a:lnTo>
                  <a:pt x="109703" y="510384"/>
                </a:lnTo>
                <a:lnTo>
                  <a:pt x="92341" y="518045"/>
                </a:lnTo>
                <a:lnTo>
                  <a:pt x="0" y="538353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887429" y="484792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17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887430" y="4847929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05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02355" y="3548236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4">
                <a:moveTo>
                  <a:pt x="310172" y="155092"/>
                </a:moveTo>
                <a:lnTo>
                  <a:pt x="302265" y="204116"/>
                </a:lnTo>
                <a:lnTo>
                  <a:pt x="280250" y="246690"/>
                </a:lnTo>
                <a:lnTo>
                  <a:pt x="246677" y="280262"/>
                </a:lnTo>
                <a:lnTo>
                  <a:pt x="204103" y="302278"/>
                </a:lnTo>
                <a:lnTo>
                  <a:pt x="155079" y="310184"/>
                </a:lnTo>
                <a:lnTo>
                  <a:pt x="106067" y="302278"/>
                </a:lnTo>
                <a:lnTo>
                  <a:pt x="63496" y="280262"/>
                </a:lnTo>
                <a:lnTo>
                  <a:pt x="29924" y="246690"/>
                </a:lnTo>
                <a:lnTo>
                  <a:pt x="7907" y="204116"/>
                </a:lnTo>
                <a:lnTo>
                  <a:pt x="0" y="155092"/>
                </a:lnTo>
                <a:lnTo>
                  <a:pt x="7907" y="106078"/>
                </a:lnTo>
                <a:lnTo>
                  <a:pt x="29924" y="63505"/>
                </a:lnTo>
                <a:lnTo>
                  <a:pt x="63496" y="29929"/>
                </a:lnTo>
                <a:lnTo>
                  <a:pt x="106067" y="7908"/>
                </a:lnTo>
                <a:lnTo>
                  <a:pt x="155079" y="0"/>
                </a:lnTo>
                <a:lnTo>
                  <a:pt x="204103" y="7908"/>
                </a:lnTo>
                <a:lnTo>
                  <a:pt x="246677" y="29929"/>
                </a:lnTo>
                <a:lnTo>
                  <a:pt x="280250" y="63505"/>
                </a:lnTo>
                <a:lnTo>
                  <a:pt x="302265" y="106078"/>
                </a:lnTo>
                <a:lnTo>
                  <a:pt x="310172" y="155092"/>
                </a:lnTo>
                <a:close/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27472" y="484792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17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212813" y="4847929"/>
            <a:ext cx="29845" cy="384175"/>
          </a:xfrm>
          <a:custGeom>
            <a:avLst/>
            <a:gdLst/>
            <a:ahLst/>
            <a:cxnLst/>
            <a:rect l="l" t="t" r="r" b="b"/>
            <a:pathLst>
              <a:path w="29845" h="384175">
                <a:moveTo>
                  <a:pt x="0" y="383705"/>
                </a:moveTo>
                <a:lnTo>
                  <a:pt x="29311" y="383705"/>
                </a:lnTo>
                <a:lnTo>
                  <a:pt x="29311" y="0"/>
                </a:lnTo>
                <a:lnTo>
                  <a:pt x="0" y="0"/>
                </a:lnTo>
                <a:lnTo>
                  <a:pt x="0" y="383705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753872" y="4240030"/>
            <a:ext cx="607695" cy="608330"/>
          </a:xfrm>
          <a:custGeom>
            <a:avLst/>
            <a:gdLst/>
            <a:ahLst/>
            <a:cxnLst/>
            <a:rect l="l" t="t" r="r" b="b"/>
            <a:pathLst>
              <a:path w="607695" h="608329">
                <a:moveTo>
                  <a:pt x="133730" y="0"/>
                </a:moveTo>
                <a:lnTo>
                  <a:pt x="0" y="607872"/>
                </a:lnTo>
                <a:lnTo>
                  <a:pt x="607148" y="607872"/>
                </a:lnTo>
                <a:lnTo>
                  <a:pt x="473430" y="0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73639" y="4087616"/>
            <a:ext cx="129539" cy="538480"/>
          </a:xfrm>
          <a:custGeom>
            <a:avLst/>
            <a:gdLst/>
            <a:ahLst/>
            <a:cxnLst/>
            <a:rect l="l" t="t" r="r" b="b"/>
            <a:pathLst>
              <a:path w="129540" h="538479">
                <a:moveTo>
                  <a:pt x="101913" y="0"/>
                </a:moveTo>
                <a:lnTo>
                  <a:pt x="313" y="461124"/>
                </a:lnTo>
                <a:lnTo>
                  <a:pt x="0" y="480087"/>
                </a:lnTo>
                <a:lnTo>
                  <a:pt x="6736" y="497119"/>
                </a:lnTo>
                <a:lnTo>
                  <a:pt x="19364" y="510384"/>
                </a:lnTo>
                <a:lnTo>
                  <a:pt x="36711" y="518045"/>
                </a:lnTo>
                <a:lnTo>
                  <a:pt x="129078" y="538353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775534" y="3961036"/>
            <a:ext cx="563880" cy="127000"/>
          </a:xfrm>
          <a:custGeom>
            <a:avLst/>
            <a:gdLst/>
            <a:ahLst/>
            <a:cxnLst/>
            <a:rect l="l" t="t" r="r" b="b"/>
            <a:pathLst>
              <a:path w="563879" h="127000">
                <a:moveTo>
                  <a:pt x="0" y="126580"/>
                </a:moveTo>
                <a:lnTo>
                  <a:pt x="13880" y="85740"/>
                </a:lnTo>
                <a:lnTo>
                  <a:pt x="37897" y="50889"/>
                </a:lnTo>
                <a:lnTo>
                  <a:pt x="70285" y="23799"/>
                </a:lnTo>
                <a:lnTo>
                  <a:pt x="109274" y="6245"/>
                </a:lnTo>
                <a:lnTo>
                  <a:pt x="153098" y="0"/>
                </a:lnTo>
                <a:lnTo>
                  <a:pt x="410730" y="0"/>
                </a:lnTo>
                <a:lnTo>
                  <a:pt x="454538" y="6245"/>
                </a:lnTo>
                <a:lnTo>
                  <a:pt x="493522" y="23799"/>
                </a:lnTo>
                <a:lnTo>
                  <a:pt x="525912" y="50889"/>
                </a:lnTo>
                <a:lnTo>
                  <a:pt x="549934" y="85740"/>
                </a:lnTo>
                <a:lnTo>
                  <a:pt x="563816" y="126580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274038" y="4903313"/>
            <a:ext cx="29845" cy="286385"/>
          </a:xfrm>
          <a:custGeom>
            <a:avLst/>
            <a:gdLst/>
            <a:ahLst/>
            <a:cxnLst/>
            <a:rect l="l" t="t" r="r" b="b"/>
            <a:pathLst>
              <a:path w="29845" h="286385">
                <a:moveTo>
                  <a:pt x="0" y="286029"/>
                </a:moveTo>
                <a:lnTo>
                  <a:pt x="29311" y="286029"/>
                </a:lnTo>
                <a:lnTo>
                  <a:pt x="29311" y="0"/>
                </a:lnTo>
                <a:lnTo>
                  <a:pt x="0" y="0"/>
                </a:lnTo>
                <a:lnTo>
                  <a:pt x="0" y="28602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161195" y="4632076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274038" y="4903313"/>
            <a:ext cx="29845" cy="286385"/>
          </a:xfrm>
          <a:custGeom>
            <a:avLst/>
            <a:gdLst/>
            <a:ahLst/>
            <a:cxnLst/>
            <a:rect l="l" t="t" r="r" b="b"/>
            <a:pathLst>
              <a:path w="29845" h="286385">
                <a:moveTo>
                  <a:pt x="0" y="286029"/>
                </a:moveTo>
                <a:lnTo>
                  <a:pt x="29311" y="286029"/>
                </a:lnTo>
                <a:lnTo>
                  <a:pt x="29311" y="0"/>
                </a:lnTo>
                <a:lnTo>
                  <a:pt x="0" y="0"/>
                </a:lnTo>
                <a:lnTo>
                  <a:pt x="0" y="28602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16200" y="4632076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274038" y="4903313"/>
            <a:ext cx="29845" cy="286385"/>
          </a:xfrm>
          <a:custGeom>
            <a:avLst/>
            <a:gdLst/>
            <a:ahLst/>
            <a:cxnLst/>
            <a:rect l="l" t="t" r="r" b="b"/>
            <a:pathLst>
              <a:path w="29845" h="286385">
                <a:moveTo>
                  <a:pt x="0" y="286029"/>
                </a:moveTo>
                <a:lnTo>
                  <a:pt x="29311" y="286029"/>
                </a:lnTo>
                <a:lnTo>
                  <a:pt x="29311" y="0"/>
                </a:lnTo>
                <a:lnTo>
                  <a:pt x="0" y="0"/>
                </a:lnTo>
                <a:lnTo>
                  <a:pt x="0" y="28602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161195" y="467437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288694" y="4945605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6029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416200" y="467437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051215" y="4456093"/>
            <a:ext cx="474980" cy="352425"/>
          </a:xfrm>
          <a:custGeom>
            <a:avLst/>
            <a:gdLst/>
            <a:ahLst/>
            <a:cxnLst/>
            <a:rect l="l" t="t" r="r" b="b"/>
            <a:pathLst>
              <a:path w="474979" h="352425">
                <a:moveTo>
                  <a:pt x="364985" y="351967"/>
                </a:moveTo>
                <a:lnTo>
                  <a:pt x="474980" y="351967"/>
                </a:lnTo>
                <a:lnTo>
                  <a:pt x="474980" y="117335"/>
                </a:lnTo>
                <a:lnTo>
                  <a:pt x="465758" y="71671"/>
                </a:lnTo>
                <a:lnTo>
                  <a:pt x="440612" y="34374"/>
                </a:lnTo>
                <a:lnTo>
                  <a:pt x="403319" y="9223"/>
                </a:lnTo>
                <a:lnTo>
                  <a:pt x="357657" y="0"/>
                </a:lnTo>
                <a:lnTo>
                  <a:pt x="237490" y="0"/>
                </a:lnTo>
                <a:lnTo>
                  <a:pt x="117309" y="0"/>
                </a:lnTo>
                <a:lnTo>
                  <a:pt x="71644" y="9223"/>
                </a:lnTo>
                <a:lnTo>
                  <a:pt x="34356" y="34374"/>
                </a:lnTo>
                <a:lnTo>
                  <a:pt x="9217" y="71671"/>
                </a:lnTo>
                <a:lnTo>
                  <a:pt x="0" y="117335"/>
                </a:lnTo>
                <a:lnTo>
                  <a:pt x="0" y="351967"/>
                </a:lnTo>
                <a:lnTo>
                  <a:pt x="109982" y="351967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171928" y="4119956"/>
            <a:ext cx="233679" cy="233679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233527" y="116763"/>
                </a:moveTo>
                <a:lnTo>
                  <a:pt x="224352" y="162213"/>
                </a:lnTo>
                <a:lnTo>
                  <a:pt x="199328" y="199323"/>
                </a:lnTo>
                <a:lnTo>
                  <a:pt x="162209" y="224341"/>
                </a:lnTo>
                <a:lnTo>
                  <a:pt x="116751" y="233514"/>
                </a:lnTo>
                <a:lnTo>
                  <a:pt x="71312" y="224341"/>
                </a:lnTo>
                <a:lnTo>
                  <a:pt x="34201" y="199323"/>
                </a:lnTo>
                <a:lnTo>
                  <a:pt x="9176" y="162213"/>
                </a:lnTo>
                <a:lnTo>
                  <a:pt x="0" y="116763"/>
                </a:lnTo>
                <a:lnTo>
                  <a:pt x="9176" y="71317"/>
                </a:lnTo>
                <a:lnTo>
                  <a:pt x="34201" y="34202"/>
                </a:lnTo>
                <a:lnTo>
                  <a:pt x="71312" y="9177"/>
                </a:lnTo>
                <a:lnTo>
                  <a:pt x="116751" y="0"/>
                </a:lnTo>
                <a:lnTo>
                  <a:pt x="162209" y="9177"/>
                </a:lnTo>
                <a:lnTo>
                  <a:pt x="199328" y="34202"/>
                </a:lnTo>
                <a:lnTo>
                  <a:pt x="224352" y="71317"/>
                </a:lnTo>
                <a:lnTo>
                  <a:pt x="233527" y="116763"/>
                </a:lnTo>
                <a:close/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02268862-3B55-D340-B4FC-6F52278EF536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867" y="0"/>
            <a:ext cx="6108700" cy="5486400"/>
          </a:xfrm>
          <a:custGeom>
            <a:avLst/>
            <a:gdLst/>
            <a:ahLst/>
            <a:cxnLst/>
            <a:rect l="l" t="t" r="r" b="b"/>
            <a:pathLst>
              <a:path w="6108700" h="5486400">
                <a:moveTo>
                  <a:pt x="3342917" y="5473700"/>
                </a:moveTo>
                <a:lnTo>
                  <a:pt x="2765782" y="5473700"/>
                </a:lnTo>
                <a:lnTo>
                  <a:pt x="2813383" y="5486400"/>
                </a:lnTo>
                <a:lnTo>
                  <a:pt x="3295316" y="5486400"/>
                </a:lnTo>
                <a:lnTo>
                  <a:pt x="3342917" y="5473700"/>
                </a:lnTo>
                <a:close/>
              </a:path>
              <a:path w="6108700" h="5486400">
                <a:moveTo>
                  <a:pt x="3484431" y="5461000"/>
                </a:moveTo>
                <a:lnTo>
                  <a:pt x="2624268" y="5461000"/>
                </a:lnTo>
                <a:lnTo>
                  <a:pt x="2671220" y="5473700"/>
                </a:lnTo>
                <a:lnTo>
                  <a:pt x="3437479" y="5473700"/>
                </a:lnTo>
                <a:lnTo>
                  <a:pt x="3484431" y="5461000"/>
                </a:lnTo>
                <a:close/>
              </a:path>
              <a:path w="6108700" h="5486400">
                <a:moveTo>
                  <a:pt x="3623898" y="5435600"/>
                </a:moveTo>
                <a:lnTo>
                  <a:pt x="2484801" y="5435600"/>
                </a:lnTo>
                <a:lnTo>
                  <a:pt x="2577544" y="5461000"/>
                </a:lnTo>
                <a:lnTo>
                  <a:pt x="3531155" y="5461000"/>
                </a:lnTo>
                <a:lnTo>
                  <a:pt x="3623898" y="5435600"/>
                </a:lnTo>
                <a:close/>
              </a:path>
              <a:path w="6108700" h="5486400">
                <a:moveTo>
                  <a:pt x="4902286" y="0"/>
                </a:moveTo>
                <a:lnTo>
                  <a:pt x="1206413" y="0"/>
                </a:lnTo>
                <a:lnTo>
                  <a:pt x="1199864" y="12700"/>
                </a:lnTo>
                <a:lnTo>
                  <a:pt x="1128961" y="63500"/>
                </a:lnTo>
                <a:lnTo>
                  <a:pt x="1094150" y="101600"/>
                </a:lnTo>
                <a:lnTo>
                  <a:pt x="1025837" y="152400"/>
                </a:lnTo>
                <a:lnTo>
                  <a:pt x="992345" y="190500"/>
                </a:lnTo>
                <a:lnTo>
                  <a:pt x="959305" y="215900"/>
                </a:lnTo>
                <a:lnTo>
                  <a:pt x="926721" y="241300"/>
                </a:lnTo>
                <a:lnTo>
                  <a:pt x="894600" y="279400"/>
                </a:lnTo>
                <a:lnTo>
                  <a:pt x="862947" y="304800"/>
                </a:lnTo>
                <a:lnTo>
                  <a:pt x="831767" y="342900"/>
                </a:lnTo>
                <a:lnTo>
                  <a:pt x="801066" y="381000"/>
                </a:lnTo>
                <a:lnTo>
                  <a:pt x="770850" y="406400"/>
                </a:lnTo>
                <a:lnTo>
                  <a:pt x="741124" y="444500"/>
                </a:lnTo>
                <a:lnTo>
                  <a:pt x="711894" y="482600"/>
                </a:lnTo>
                <a:lnTo>
                  <a:pt x="683165" y="508000"/>
                </a:lnTo>
                <a:lnTo>
                  <a:pt x="654944" y="546100"/>
                </a:lnTo>
                <a:lnTo>
                  <a:pt x="627234" y="584200"/>
                </a:lnTo>
                <a:lnTo>
                  <a:pt x="600044" y="622300"/>
                </a:lnTo>
                <a:lnTo>
                  <a:pt x="573377" y="660400"/>
                </a:lnTo>
                <a:lnTo>
                  <a:pt x="547239" y="698500"/>
                </a:lnTo>
                <a:lnTo>
                  <a:pt x="521636" y="736600"/>
                </a:lnTo>
                <a:lnTo>
                  <a:pt x="496574" y="774700"/>
                </a:lnTo>
                <a:lnTo>
                  <a:pt x="472058" y="812800"/>
                </a:lnTo>
                <a:lnTo>
                  <a:pt x="448094" y="850900"/>
                </a:lnTo>
                <a:lnTo>
                  <a:pt x="424687" y="889000"/>
                </a:lnTo>
                <a:lnTo>
                  <a:pt x="401843" y="927100"/>
                </a:lnTo>
                <a:lnTo>
                  <a:pt x="379567" y="965200"/>
                </a:lnTo>
                <a:lnTo>
                  <a:pt x="357866" y="1003300"/>
                </a:lnTo>
                <a:lnTo>
                  <a:pt x="336744" y="1041400"/>
                </a:lnTo>
                <a:lnTo>
                  <a:pt x="316207" y="1079500"/>
                </a:lnTo>
                <a:lnTo>
                  <a:pt x="296262" y="1130300"/>
                </a:lnTo>
                <a:lnTo>
                  <a:pt x="276913" y="1168400"/>
                </a:lnTo>
                <a:lnTo>
                  <a:pt x="258166" y="1206500"/>
                </a:lnTo>
                <a:lnTo>
                  <a:pt x="240026" y="1244600"/>
                </a:lnTo>
                <a:lnTo>
                  <a:pt x="222500" y="1295400"/>
                </a:lnTo>
                <a:lnTo>
                  <a:pt x="205593" y="1333500"/>
                </a:lnTo>
                <a:lnTo>
                  <a:pt x="189310" y="1371600"/>
                </a:lnTo>
                <a:lnTo>
                  <a:pt x="173657" y="1422400"/>
                </a:lnTo>
                <a:lnTo>
                  <a:pt x="158640" y="1460500"/>
                </a:lnTo>
                <a:lnTo>
                  <a:pt x="144263" y="1511300"/>
                </a:lnTo>
                <a:lnTo>
                  <a:pt x="130534" y="1549400"/>
                </a:lnTo>
                <a:lnTo>
                  <a:pt x="117457" y="1600200"/>
                </a:lnTo>
                <a:lnTo>
                  <a:pt x="105038" y="1638300"/>
                </a:lnTo>
                <a:lnTo>
                  <a:pt x="93283" y="1689100"/>
                </a:lnTo>
                <a:lnTo>
                  <a:pt x="82196" y="1727200"/>
                </a:lnTo>
                <a:lnTo>
                  <a:pt x="71785" y="1778000"/>
                </a:lnTo>
                <a:lnTo>
                  <a:pt x="62053" y="1828800"/>
                </a:lnTo>
                <a:lnTo>
                  <a:pt x="53008" y="1866900"/>
                </a:lnTo>
                <a:lnTo>
                  <a:pt x="44654" y="1917700"/>
                </a:lnTo>
                <a:lnTo>
                  <a:pt x="36997" y="1955800"/>
                </a:lnTo>
                <a:lnTo>
                  <a:pt x="30043" y="2006600"/>
                </a:lnTo>
                <a:lnTo>
                  <a:pt x="23797" y="2057400"/>
                </a:lnTo>
                <a:lnTo>
                  <a:pt x="18265" y="2108200"/>
                </a:lnTo>
                <a:lnTo>
                  <a:pt x="13453" y="2146300"/>
                </a:lnTo>
                <a:lnTo>
                  <a:pt x="9365" y="2197100"/>
                </a:lnTo>
                <a:lnTo>
                  <a:pt x="6009" y="2247900"/>
                </a:lnTo>
                <a:lnTo>
                  <a:pt x="3388" y="2298700"/>
                </a:lnTo>
                <a:lnTo>
                  <a:pt x="1509" y="2336800"/>
                </a:lnTo>
                <a:lnTo>
                  <a:pt x="378" y="2387600"/>
                </a:lnTo>
                <a:lnTo>
                  <a:pt x="0" y="2438400"/>
                </a:lnTo>
                <a:lnTo>
                  <a:pt x="378" y="2489200"/>
                </a:lnTo>
                <a:lnTo>
                  <a:pt x="1509" y="2540000"/>
                </a:lnTo>
                <a:lnTo>
                  <a:pt x="3388" y="2578100"/>
                </a:lnTo>
                <a:lnTo>
                  <a:pt x="6009" y="2628900"/>
                </a:lnTo>
                <a:lnTo>
                  <a:pt x="9365" y="2679700"/>
                </a:lnTo>
                <a:lnTo>
                  <a:pt x="13453" y="2730500"/>
                </a:lnTo>
                <a:lnTo>
                  <a:pt x="18265" y="2768600"/>
                </a:lnTo>
                <a:lnTo>
                  <a:pt x="23797" y="2819400"/>
                </a:lnTo>
                <a:lnTo>
                  <a:pt x="30043" y="2870200"/>
                </a:lnTo>
                <a:lnTo>
                  <a:pt x="36997" y="2921000"/>
                </a:lnTo>
                <a:lnTo>
                  <a:pt x="44654" y="2959100"/>
                </a:lnTo>
                <a:lnTo>
                  <a:pt x="53008" y="3009900"/>
                </a:lnTo>
                <a:lnTo>
                  <a:pt x="62053" y="3048000"/>
                </a:lnTo>
                <a:lnTo>
                  <a:pt x="71785" y="3098800"/>
                </a:lnTo>
                <a:lnTo>
                  <a:pt x="82196" y="3149600"/>
                </a:lnTo>
                <a:lnTo>
                  <a:pt x="93283" y="3187700"/>
                </a:lnTo>
                <a:lnTo>
                  <a:pt x="105038" y="3238500"/>
                </a:lnTo>
                <a:lnTo>
                  <a:pt x="117457" y="3276600"/>
                </a:lnTo>
                <a:lnTo>
                  <a:pt x="130534" y="3327400"/>
                </a:lnTo>
                <a:lnTo>
                  <a:pt x="144263" y="3365500"/>
                </a:lnTo>
                <a:lnTo>
                  <a:pt x="158640" y="3416300"/>
                </a:lnTo>
                <a:lnTo>
                  <a:pt x="173657" y="3454400"/>
                </a:lnTo>
                <a:lnTo>
                  <a:pt x="189310" y="3505200"/>
                </a:lnTo>
                <a:lnTo>
                  <a:pt x="205593" y="3543300"/>
                </a:lnTo>
                <a:lnTo>
                  <a:pt x="222500" y="3581400"/>
                </a:lnTo>
                <a:lnTo>
                  <a:pt x="240026" y="3632200"/>
                </a:lnTo>
                <a:lnTo>
                  <a:pt x="258166" y="3670300"/>
                </a:lnTo>
                <a:lnTo>
                  <a:pt x="276913" y="3708400"/>
                </a:lnTo>
                <a:lnTo>
                  <a:pt x="296262" y="3746500"/>
                </a:lnTo>
                <a:lnTo>
                  <a:pt x="316207" y="3797300"/>
                </a:lnTo>
                <a:lnTo>
                  <a:pt x="336744" y="3835400"/>
                </a:lnTo>
                <a:lnTo>
                  <a:pt x="357866" y="3873500"/>
                </a:lnTo>
                <a:lnTo>
                  <a:pt x="379567" y="3911600"/>
                </a:lnTo>
                <a:lnTo>
                  <a:pt x="401843" y="3949700"/>
                </a:lnTo>
                <a:lnTo>
                  <a:pt x="424687" y="3987800"/>
                </a:lnTo>
                <a:lnTo>
                  <a:pt x="448094" y="4025900"/>
                </a:lnTo>
                <a:lnTo>
                  <a:pt x="472058" y="4064000"/>
                </a:lnTo>
                <a:lnTo>
                  <a:pt x="496574" y="4102100"/>
                </a:lnTo>
                <a:lnTo>
                  <a:pt x="521636" y="4140200"/>
                </a:lnTo>
                <a:lnTo>
                  <a:pt x="547239" y="4178300"/>
                </a:lnTo>
                <a:lnTo>
                  <a:pt x="573377" y="4216400"/>
                </a:lnTo>
                <a:lnTo>
                  <a:pt x="600044" y="4254500"/>
                </a:lnTo>
                <a:lnTo>
                  <a:pt x="627234" y="4292600"/>
                </a:lnTo>
                <a:lnTo>
                  <a:pt x="654944" y="4330700"/>
                </a:lnTo>
                <a:lnTo>
                  <a:pt x="683165" y="4368800"/>
                </a:lnTo>
                <a:lnTo>
                  <a:pt x="711894" y="4394200"/>
                </a:lnTo>
                <a:lnTo>
                  <a:pt x="741124" y="4432300"/>
                </a:lnTo>
                <a:lnTo>
                  <a:pt x="770850" y="4470400"/>
                </a:lnTo>
                <a:lnTo>
                  <a:pt x="801066" y="4495800"/>
                </a:lnTo>
                <a:lnTo>
                  <a:pt x="831767" y="4533900"/>
                </a:lnTo>
                <a:lnTo>
                  <a:pt x="862947" y="4572000"/>
                </a:lnTo>
                <a:lnTo>
                  <a:pt x="894600" y="4597400"/>
                </a:lnTo>
                <a:lnTo>
                  <a:pt x="926721" y="4635500"/>
                </a:lnTo>
                <a:lnTo>
                  <a:pt x="959305" y="4660900"/>
                </a:lnTo>
                <a:lnTo>
                  <a:pt x="992345" y="4686300"/>
                </a:lnTo>
                <a:lnTo>
                  <a:pt x="1025837" y="4724400"/>
                </a:lnTo>
                <a:lnTo>
                  <a:pt x="1094150" y="4775200"/>
                </a:lnTo>
                <a:lnTo>
                  <a:pt x="1128961" y="4813300"/>
                </a:lnTo>
                <a:lnTo>
                  <a:pt x="1164201" y="4838700"/>
                </a:lnTo>
                <a:lnTo>
                  <a:pt x="1235945" y="4889500"/>
                </a:lnTo>
                <a:lnTo>
                  <a:pt x="1309336" y="4940300"/>
                </a:lnTo>
                <a:lnTo>
                  <a:pt x="1384331" y="4991100"/>
                </a:lnTo>
                <a:lnTo>
                  <a:pt x="1460884" y="5041900"/>
                </a:lnTo>
                <a:lnTo>
                  <a:pt x="1578538" y="5118100"/>
                </a:lnTo>
                <a:lnTo>
                  <a:pt x="1618487" y="5130800"/>
                </a:lnTo>
                <a:lnTo>
                  <a:pt x="1699447" y="5181600"/>
                </a:lnTo>
                <a:lnTo>
                  <a:pt x="1740447" y="5194300"/>
                </a:lnTo>
                <a:lnTo>
                  <a:pt x="1781787" y="5219700"/>
                </a:lnTo>
                <a:lnTo>
                  <a:pt x="1823460" y="5232400"/>
                </a:lnTo>
                <a:lnTo>
                  <a:pt x="1865461" y="5257800"/>
                </a:lnTo>
                <a:lnTo>
                  <a:pt x="1950426" y="5283200"/>
                </a:lnTo>
                <a:lnTo>
                  <a:pt x="1993378" y="5308600"/>
                </a:lnTo>
                <a:lnTo>
                  <a:pt x="2438793" y="5435600"/>
                </a:lnTo>
                <a:lnTo>
                  <a:pt x="3669906" y="5435600"/>
                </a:lnTo>
                <a:lnTo>
                  <a:pt x="4115321" y="5308600"/>
                </a:lnTo>
                <a:lnTo>
                  <a:pt x="4158273" y="5283200"/>
                </a:lnTo>
                <a:lnTo>
                  <a:pt x="4243238" y="5257800"/>
                </a:lnTo>
                <a:lnTo>
                  <a:pt x="4285239" y="5232400"/>
                </a:lnTo>
                <a:lnTo>
                  <a:pt x="4326912" y="5219700"/>
                </a:lnTo>
                <a:lnTo>
                  <a:pt x="4368252" y="5194300"/>
                </a:lnTo>
                <a:lnTo>
                  <a:pt x="4409252" y="5181600"/>
                </a:lnTo>
                <a:lnTo>
                  <a:pt x="4490212" y="5130800"/>
                </a:lnTo>
                <a:lnTo>
                  <a:pt x="4530161" y="5118100"/>
                </a:lnTo>
                <a:lnTo>
                  <a:pt x="4647815" y="5041900"/>
                </a:lnTo>
                <a:lnTo>
                  <a:pt x="4724368" y="4991100"/>
                </a:lnTo>
                <a:lnTo>
                  <a:pt x="4799363" y="4940300"/>
                </a:lnTo>
                <a:lnTo>
                  <a:pt x="4872754" y="4889500"/>
                </a:lnTo>
                <a:lnTo>
                  <a:pt x="4944498" y="4838700"/>
                </a:lnTo>
                <a:lnTo>
                  <a:pt x="4979738" y="4813300"/>
                </a:lnTo>
                <a:lnTo>
                  <a:pt x="5014549" y="4775200"/>
                </a:lnTo>
                <a:lnTo>
                  <a:pt x="5082862" y="4724400"/>
                </a:lnTo>
                <a:lnTo>
                  <a:pt x="5116354" y="4686300"/>
                </a:lnTo>
                <a:lnTo>
                  <a:pt x="5149394" y="4660900"/>
                </a:lnTo>
                <a:lnTo>
                  <a:pt x="5181978" y="4635500"/>
                </a:lnTo>
                <a:lnTo>
                  <a:pt x="5214099" y="4597400"/>
                </a:lnTo>
                <a:lnTo>
                  <a:pt x="5245752" y="4572000"/>
                </a:lnTo>
                <a:lnTo>
                  <a:pt x="5276932" y="4533900"/>
                </a:lnTo>
                <a:lnTo>
                  <a:pt x="5307633" y="4495800"/>
                </a:lnTo>
                <a:lnTo>
                  <a:pt x="5337849" y="4470400"/>
                </a:lnTo>
                <a:lnTo>
                  <a:pt x="5367575" y="4432300"/>
                </a:lnTo>
                <a:lnTo>
                  <a:pt x="5396805" y="4394200"/>
                </a:lnTo>
                <a:lnTo>
                  <a:pt x="5425534" y="4368800"/>
                </a:lnTo>
                <a:lnTo>
                  <a:pt x="5453755" y="4330700"/>
                </a:lnTo>
                <a:lnTo>
                  <a:pt x="5481465" y="4292600"/>
                </a:lnTo>
                <a:lnTo>
                  <a:pt x="5508655" y="4254500"/>
                </a:lnTo>
                <a:lnTo>
                  <a:pt x="5535322" y="4216400"/>
                </a:lnTo>
                <a:lnTo>
                  <a:pt x="5561460" y="4178300"/>
                </a:lnTo>
                <a:lnTo>
                  <a:pt x="5587063" y="4140200"/>
                </a:lnTo>
                <a:lnTo>
                  <a:pt x="5612125" y="4102100"/>
                </a:lnTo>
                <a:lnTo>
                  <a:pt x="5636641" y="4064000"/>
                </a:lnTo>
                <a:lnTo>
                  <a:pt x="5660605" y="4025900"/>
                </a:lnTo>
                <a:lnTo>
                  <a:pt x="5684012" y="3987800"/>
                </a:lnTo>
                <a:lnTo>
                  <a:pt x="5706856" y="3949700"/>
                </a:lnTo>
                <a:lnTo>
                  <a:pt x="5729132" y="3911600"/>
                </a:lnTo>
                <a:lnTo>
                  <a:pt x="5750833" y="3873500"/>
                </a:lnTo>
                <a:lnTo>
                  <a:pt x="5771955" y="3835400"/>
                </a:lnTo>
                <a:lnTo>
                  <a:pt x="5792492" y="3797300"/>
                </a:lnTo>
                <a:lnTo>
                  <a:pt x="5812437" y="3746500"/>
                </a:lnTo>
                <a:lnTo>
                  <a:pt x="5831786" y="3708400"/>
                </a:lnTo>
                <a:lnTo>
                  <a:pt x="5850533" y="3670300"/>
                </a:lnTo>
                <a:lnTo>
                  <a:pt x="5868673" y="3632200"/>
                </a:lnTo>
                <a:lnTo>
                  <a:pt x="5886199" y="3581400"/>
                </a:lnTo>
                <a:lnTo>
                  <a:pt x="5903106" y="3543300"/>
                </a:lnTo>
                <a:lnTo>
                  <a:pt x="5919389" y="3505200"/>
                </a:lnTo>
                <a:lnTo>
                  <a:pt x="5935042" y="3454400"/>
                </a:lnTo>
                <a:lnTo>
                  <a:pt x="5950059" y="3416300"/>
                </a:lnTo>
                <a:lnTo>
                  <a:pt x="5964436" y="3365500"/>
                </a:lnTo>
                <a:lnTo>
                  <a:pt x="5978165" y="3327400"/>
                </a:lnTo>
                <a:lnTo>
                  <a:pt x="5991242" y="3276600"/>
                </a:lnTo>
                <a:lnTo>
                  <a:pt x="6003661" y="3238500"/>
                </a:lnTo>
                <a:lnTo>
                  <a:pt x="6015416" y="3187700"/>
                </a:lnTo>
                <a:lnTo>
                  <a:pt x="6026503" y="3149600"/>
                </a:lnTo>
                <a:lnTo>
                  <a:pt x="6036914" y="3098800"/>
                </a:lnTo>
                <a:lnTo>
                  <a:pt x="6046646" y="3048000"/>
                </a:lnTo>
                <a:lnTo>
                  <a:pt x="6055691" y="3009900"/>
                </a:lnTo>
                <a:lnTo>
                  <a:pt x="6064045" y="2959100"/>
                </a:lnTo>
                <a:lnTo>
                  <a:pt x="6071702" y="2921000"/>
                </a:lnTo>
                <a:lnTo>
                  <a:pt x="6078656" y="2870200"/>
                </a:lnTo>
                <a:lnTo>
                  <a:pt x="6084902" y="2819400"/>
                </a:lnTo>
                <a:lnTo>
                  <a:pt x="6090434" y="2768600"/>
                </a:lnTo>
                <a:lnTo>
                  <a:pt x="6095246" y="2730500"/>
                </a:lnTo>
                <a:lnTo>
                  <a:pt x="6099334" y="2679700"/>
                </a:lnTo>
                <a:lnTo>
                  <a:pt x="6102690" y="2628900"/>
                </a:lnTo>
                <a:lnTo>
                  <a:pt x="6105311" y="2578100"/>
                </a:lnTo>
                <a:lnTo>
                  <a:pt x="6107190" y="2540000"/>
                </a:lnTo>
                <a:lnTo>
                  <a:pt x="6108321" y="2489200"/>
                </a:lnTo>
                <a:lnTo>
                  <a:pt x="6108700" y="2438400"/>
                </a:lnTo>
                <a:lnTo>
                  <a:pt x="6108321" y="2387600"/>
                </a:lnTo>
                <a:lnTo>
                  <a:pt x="6107190" y="2336800"/>
                </a:lnTo>
                <a:lnTo>
                  <a:pt x="6105311" y="2298700"/>
                </a:lnTo>
                <a:lnTo>
                  <a:pt x="6102690" y="2247900"/>
                </a:lnTo>
                <a:lnTo>
                  <a:pt x="6099334" y="2197100"/>
                </a:lnTo>
                <a:lnTo>
                  <a:pt x="6095246" y="2146300"/>
                </a:lnTo>
                <a:lnTo>
                  <a:pt x="6090434" y="2108200"/>
                </a:lnTo>
                <a:lnTo>
                  <a:pt x="6084902" y="2057400"/>
                </a:lnTo>
                <a:lnTo>
                  <a:pt x="6078656" y="2006600"/>
                </a:lnTo>
                <a:lnTo>
                  <a:pt x="6071702" y="1955800"/>
                </a:lnTo>
                <a:lnTo>
                  <a:pt x="6064045" y="1917700"/>
                </a:lnTo>
                <a:lnTo>
                  <a:pt x="6055691" y="1866900"/>
                </a:lnTo>
                <a:lnTo>
                  <a:pt x="6046646" y="1828800"/>
                </a:lnTo>
                <a:lnTo>
                  <a:pt x="6036914" y="1778000"/>
                </a:lnTo>
                <a:lnTo>
                  <a:pt x="6026503" y="1727200"/>
                </a:lnTo>
                <a:lnTo>
                  <a:pt x="6015416" y="1689100"/>
                </a:lnTo>
                <a:lnTo>
                  <a:pt x="6003661" y="1638300"/>
                </a:lnTo>
                <a:lnTo>
                  <a:pt x="5991242" y="1600200"/>
                </a:lnTo>
                <a:lnTo>
                  <a:pt x="5978165" y="1549400"/>
                </a:lnTo>
                <a:lnTo>
                  <a:pt x="5964436" y="1511300"/>
                </a:lnTo>
                <a:lnTo>
                  <a:pt x="5950059" y="1460500"/>
                </a:lnTo>
                <a:lnTo>
                  <a:pt x="5935042" y="1422400"/>
                </a:lnTo>
                <a:lnTo>
                  <a:pt x="5919389" y="1371600"/>
                </a:lnTo>
                <a:lnTo>
                  <a:pt x="5903106" y="1333500"/>
                </a:lnTo>
                <a:lnTo>
                  <a:pt x="5886199" y="1295400"/>
                </a:lnTo>
                <a:lnTo>
                  <a:pt x="5868673" y="1244600"/>
                </a:lnTo>
                <a:lnTo>
                  <a:pt x="5850533" y="1206500"/>
                </a:lnTo>
                <a:lnTo>
                  <a:pt x="5831786" y="1168400"/>
                </a:lnTo>
                <a:lnTo>
                  <a:pt x="5812437" y="1130300"/>
                </a:lnTo>
                <a:lnTo>
                  <a:pt x="5792492" y="1079500"/>
                </a:lnTo>
                <a:lnTo>
                  <a:pt x="5771955" y="1041400"/>
                </a:lnTo>
                <a:lnTo>
                  <a:pt x="5750833" y="1003300"/>
                </a:lnTo>
                <a:lnTo>
                  <a:pt x="5729132" y="965200"/>
                </a:lnTo>
                <a:lnTo>
                  <a:pt x="5706856" y="927100"/>
                </a:lnTo>
                <a:lnTo>
                  <a:pt x="5684012" y="889000"/>
                </a:lnTo>
                <a:lnTo>
                  <a:pt x="5660605" y="850900"/>
                </a:lnTo>
                <a:lnTo>
                  <a:pt x="5636641" y="812800"/>
                </a:lnTo>
                <a:lnTo>
                  <a:pt x="5612125" y="774700"/>
                </a:lnTo>
                <a:lnTo>
                  <a:pt x="5587063" y="736600"/>
                </a:lnTo>
                <a:lnTo>
                  <a:pt x="5561460" y="698500"/>
                </a:lnTo>
                <a:lnTo>
                  <a:pt x="5535322" y="660400"/>
                </a:lnTo>
                <a:lnTo>
                  <a:pt x="5508655" y="622300"/>
                </a:lnTo>
                <a:lnTo>
                  <a:pt x="5481465" y="584200"/>
                </a:lnTo>
                <a:lnTo>
                  <a:pt x="5453755" y="546100"/>
                </a:lnTo>
                <a:lnTo>
                  <a:pt x="5425534" y="508000"/>
                </a:lnTo>
                <a:lnTo>
                  <a:pt x="5396805" y="482600"/>
                </a:lnTo>
                <a:lnTo>
                  <a:pt x="5367575" y="444500"/>
                </a:lnTo>
                <a:lnTo>
                  <a:pt x="5337849" y="406400"/>
                </a:lnTo>
                <a:lnTo>
                  <a:pt x="5307633" y="381000"/>
                </a:lnTo>
                <a:lnTo>
                  <a:pt x="5276932" y="342900"/>
                </a:lnTo>
                <a:lnTo>
                  <a:pt x="5245752" y="304800"/>
                </a:lnTo>
                <a:lnTo>
                  <a:pt x="5214099" y="279400"/>
                </a:lnTo>
                <a:lnTo>
                  <a:pt x="5181978" y="241300"/>
                </a:lnTo>
                <a:lnTo>
                  <a:pt x="5149394" y="215900"/>
                </a:lnTo>
                <a:lnTo>
                  <a:pt x="5116354" y="190500"/>
                </a:lnTo>
                <a:lnTo>
                  <a:pt x="5082862" y="152400"/>
                </a:lnTo>
                <a:lnTo>
                  <a:pt x="5014549" y="101600"/>
                </a:lnTo>
                <a:lnTo>
                  <a:pt x="4979738" y="63500"/>
                </a:lnTo>
                <a:lnTo>
                  <a:pt x="4908835" y="12700"/>
                </a:lnTo>
                <a:lnTo>
                  <a:pt x="4902286" y="0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3567" y="0"/>
            <a:ext cx="3054350" cy="5480050"/>
          </a:xfrm>
          <a:custGeom>
            <a:avLst/>
            <a:gdLst/>
            <a:ahLst/>
            <a:cxnLst/>
            <a:rect l="l" t="t" r="r" b="b"/>
            <a:pathLst>
              <a:path w="3054350" h="5480050">
                <a:moveTo>
                  <a:pt x="0" y="5480050"/>
                </a:moveTo>
                <a:lnTo>
                  <a:pt x="48570" y="5479671"/>
                </a:lnTo>
                <a:lnTo>
                  <a:pt x="96957" y="5478540"/>
                </a:lnTo>
                <a:lnTo>
                  <a:pt x="145156" y="5476661"/>
                </a:lnTo>
                <a:lnTo>
                  <a:pt x="193161" y="5474040"/>
                </a:lnTo>
                <a:lnTo>
                  <a:pt x="240966" y="5470684"/>
                </a:lnTo>
                <a:lnTo>
                  <a:pt x="288567" y="5466596"/>
                </a:lnTo>
                <a:lnTo>
                  <a:pt x="335956" y="5461784"/>
                </a:lnTo>
                <a:lnTo>
                  <a:pt x="383129" y="5456252"/>
                </a:lnTo>
                <a:lnTo>
                  <a:pt x="430081" y="5450006"/>
                </a:lnTo>
                <a:lnTo>
                  <a:pt x="476805" y="5443052"/>
                </a:lnTo>
                <a:lnTo>
                  <a:pt x="523296" y="5435395"/>
                </a:lnTo>
                <a:lnTo>
                  <a:pt x="569548" y="5427041"/>
                </a:lnTo>
                <a:lnTo>
                  <a:pt x="615556" y="5417996"/>
                </a:lnTo>
                <a:lnTo>
                  <a:pt x="661314" y="5408264"/>
                </a:lnTo>
                <a:lnTo>
                  <a:pt x="706817" y="5397853"/>
                </a:lnTo>
                <a:lnTo>
                  <a:pt x="752058" y="5386766"/>
                </a:lnTo>
                <a:lnTo>
                  <a:pt x="797033" y="5375011"/>
                </a:lnTo>
                <a:lnTo>
                  <a:pt x="841736" y="5362592"/>
                </a:lnTo>
                <a:lnTo>
                  <a:pt x="886161" y="5349515"/>
                </a:lnTo>
                <a:lnTo>
                  <a:pt x="930303" y="5335786"/>
                </a:lnTo>
                <a:lnTo>
                  <a:pt x="974155" y="5321409"/>
                </a:lnTo>
                <a:lnTo>
                  <a:pt x="1017713" y="5306392"/>
                </a:lnTo>
                <a:lnTo>
                  <a:pt x="1060971" y="5290739"/>
                </a:lnTo>
                <a:lnTo>
                  <a:pt x="1103923" y="5274456"/>
                </a:lnTo>
                <a:lnTo>
                  <a:pt x="1146564" y="5257549"/>
                </a:lnTo>
                <a:lnTo>
                  <a:pt x="1188888" y="5240023"/>
                </a:lnTo>
                <a:lnTo>
                  <a:pt x="1230889" y="5221883"/>
                </a:lnTo>
                <a:lnTo>
                  <a:pt x="1272562" y="5203136"/>
                </a:lnTo>
                <a:lnTo>
                  <a:pt x="1313902" y="5183787"/>
                </a:lnTo>
                <a:lnTo>
                  <a:pt x="1354902" y="5163842"/>
                </a:lnTo>
                <a:lnTo>
                  <a:pt x="1395557" y="5143305"/>
                </a:lnTo>
                <a:lnTo>
                  <a:pt x="1435862" y="5122183"/>
                </a:lnTo>
                <a:lnTo>
                  <a:pt x="1475811" y="5100482"/>
                </a:lnTo>
                <a:lnTo>
                  <a:pt x="1515398" y="5078206"/>
                </a:lnTo>
                <a:lnTo>
                  <a:pt x="1554618" y="5055362"/>
                </a:lnTo>
                <a:lnTo>
                  <a:pt x="1593465" y="5031955"/>
                </a:lnTo>
                <a:lnTo>
                  <a:pt x="1631933" y="5007991"/>
                </a:lnTo>
                <a:lnTo>
                  <a:pt x="1670018" y="4983475"/>
                </a:lnTo>
                <a:lnTo>
                  <a:pt x="1707713" y="4958413"/>
                </a:lnTo>
                <a:lnTo>
                  <a:pt x="1745013" y="4932810"/>
                </a:lnTo>
                <a:lnTo>
                  <a:pt x="1781912" y="4906672"/>
                </a:lnTo>
                <a:lnTo>
                  <a:pt x="1818404" y="4880005"/>
                </a:lnTo>
                <a:lnTo>
                  <a:pt x="1854485" y="4852815"/>
                </a:lnTo>
                <a:lnTo>
                  <a:pt x="1890148" y="4825105"/>
                </a:lnTo>
                <a:lnTo>
                  <a:pt x="1925388" y="4796884"/>
                </a:lnTo>
                <a:lnTo>
                  <a:pt x="1960199" y="4768155"/>
                </a:lnTo>
                <a:lnTo>
                  <a:pt x="1994576" y="4738925"/>
                </a:lnTo>
                <a:lnTo>
                  <a:pt x="2028512" y="4709199"/>
                </a:lnTo>
                <a:lnTo>
                  <a:pt x="2062004" y="4678983"/>
                </a:lnTo>
                <a:lnTo>
                  <a:pt x="2095044" y="4648282"/>
                </a:lnTo>
                <a:lnTo>
                  <a:pt x="2127628" y="4617102"/>
                </a:lnTo>
                <a:lnTo>
                  <a:pt x="2159749" y="4585449"/>
                </a:lnTo>
                <a:lnTo>
                  <a:pt x="2191402" y="4553328"/>
                </a:lnTo>
                <a:lnTo>
                  <a:pt x="2222582" y="4520744"/>
                </a:lnTo>
                <a:lnTo>
                  <a:pt x="2253283" y="4487704"/>
                </a:lnTo>
                <a:lnTo>
                  <a:pt x="2283499" y="4454212"/>
                </a:lnTo>
                <a:lnTo>
                  <a:pt x="2313225" y="4420276"/>
                </a:lnTo>
                <a:lnTo>
                  <a:pt x="2342455" y="4385899"/>
                </a:lnTo>
                <a:lnTo>
                  <a:pt x="2371184" y="4351088"/>
                </a:lnTo>
                <a:lnTo>
                  <a:pt x="2399405" y="4315848"/>
                </a:lnTo>
                <a:lnTo>
                  <a:pt x="2427115" y="4280185"/>
                </a:lnTo>
                <a:lnTo>
                  <a:pt x="2454305" y="4244104"/>
                </a:lnTo>
                <a:lnTo>
                  <a:pt x="2480972" y="4207612"/>
                </a:lnTo>
                <a:lnTo>
                  <a:pt x="2507110" y="4170713"/>
                </a:lnTo>
                <a:lnTo>
                  <a:pt x="2532713" y="4133413"/>
                </a:lnTo>
                <a:lnTo>
                  <a:pt x="2557775" y="4095718"/>
                </a:lnTo>
                <a:lnTo>
                  <a:pt x="2582291" y="4057633"/>
                </a:lnTo>
                <a:lnTo>
                  <a:pt x="2606255" y="4019165"/>
                </a:lnTo>
                <a:lnTo>
                  <a:pt x="2629662" y="3980318"/>
                </a:lnTo>
                <a:lnTo>
                  <a:pt x="2652506" y="3941098"/>
                </a:lnTo>
                <a:lnTo>
                  <a:pt x="2674782" y="3901511"/>
                </a:lnTo>
                <a:lnTo>
                  <a:pt x="2696483" y="3861562"/>
                </a:lnTo>
                <a:lnTo>
                  <a:pt x="2717605" y="3821257"/>
                </a:lnTo>
                <a:lnTo>
                  <a:pt x="2738142" y="3780602"/>
                </a:lnTo>
                <a:lnTo>
                  <a:pt x="2758087" y="3739602"/>
                </a:lnTo>
                <a:lnTo>
                  <a:pt x="2777436" y="3698262"/>
                </a:lnTo>
                <a:lnTo>
                  <a:pt x="2796183" y="3656589"/>
                </a:lnTo>
                <a:lnTo>
                  <a:pt x="2814323" y="3614588"/>
                </a:lnTo>
                <a:lnTo>
                  <a:pt x="2831849" y="3572264"/>
                </a:lnTo>
                <a:lnTo>
                  <a:pt x="2848756" y="3529623"/>
                </a:lnTo>
                <a:lnTo>
                  <a:pt x="2865039" y="3486671"/>
                </a:lnTo>
                <a:lnTo>
                  <a:pt x="2880692" y="3443413"/>
                </a:lnTo>
                <a:lnTo>
                  <a:pt x="2895709" y="3399855"/>
                </a:lnTo>
                <a:lnTo>
                  <a:pt x="2910086" y="3356003"/>
                </a:lnTo>
                <a:lnTo>
                  <a:pt x="2923815" y="3311861"/>
                </a:lnTo>
                <a:lnTo>
                  <a:pt x="2936892" y="3267436"/>
                </a:lnTo>
                <a:lnTo>
                  <a:pt x="2949311" y="3222733"/>
                </a:lnTo>
                <a:lnTo>
                  <a:pt x="2961066" y="3177758"/>
                </a:lnTo>
                <a:lnTo>
                  <a:pt x="2972153" y="3132517"/>
                </a:lnTo>
                <a:lnTo>
                  <a:pt x="2982564" y="3087014"/>
                </a:lnTo>
                <a:lnTo>
                  <a:pt x="2992296" y="3041256"/>
                </a:lnTo>
                <a:lnTo>
                  <a:pt x="3001341" y="2995248"/>
                </a:lnTo>
                <a:lnTo>
                  <a:pt x="3009695" y="2948996"/>
                </a:lnTo>
                <a:lnTo>
                  <a:pt x="3017352" y="2902505"/>
                </a:lnTo>
                <a:lnTo>
                  <a:pt x="3024306" y="2855781"/>
                </a:lnTo>
                <a:lnTo>
                  <a:pt x="3030552" y="2808829"/>
                </a:lnTo>
                <a:lnTo>
                  <a:pt x="3036084" y="2761656"/>
                </a:lnTo>
                <a:lnTo>
                  <a:pt x="3040896" y="2714267"/>
                </a:lnTo>
                <a:lnTo>
                  <a:pt x="3044984" y="2666666"/>
                </a:lnTo>
                <a:lnTo>
                  <a:pt x="3048340" y="2618861"/>
                </a:lnTo>
                <a:lnTo>
                  <a:pt x="3050961" y="2570856"/>
                </a:lnTo>
                <a:lnTo>
                  <a:pt x="3052840" y="2522657"/>
                </a:lnTo>
                <a:lnTo>
                  <a:pt x="3053971" y="2474270"/>
                </a:lnTo>
                <a:lnTo>
                  <a:pt x="3054350" y="2425700"/>
                </a:lnTo>
                <a:lnTo>
                  <a:pt x="3053971" y="2377129"/>
                </a:lnTo>
                <a:lnTo>
                  <a:pt x="3052840" y="2328742"/>
                </a:lnTo>
                <a:lnTo>
                  <a:pt x="3050961" y="2280543"/>
                </a:lnTo>
                <a:lnTo>
                  <a:pt x="3048340" y="2232538"/>
                </a:lnTo>
                <a:lnTo>
                  <a:pt x="3044984" y="2184733"/>
                </a:lnTo>
                <a:lnTo>
                  <a:pt x="3040896" y="2137132"/>
                </a:lnTo>
                <a:lnTo>
                  <a:pt x="3036084" y="2089743"/>
                </a:lnTo>
                <a:lnTo>
                  <a:pt x="3030552" y="2042570"/>
                </a:lnTo>
                <a:lnTo>
                  <a:pt x="3024306" y="1995618"/>
                </a:lnTo>
                <a:lnTo>
                  <a:pt x="3017352" y="1948894"/>
                </a:lnTo>
                <a:lnTo>
                  <a:pt x="3009695" y="1902403"/>
                </a:lnTo>
                <a:lnTo>
                  <a:pt x="3001341" y="1856151"/>
                </a:lnTo>
                <a:lnTo>
                  <a:pt x="2992296" y="1810143"/>
                </a:lnTo>
                <a:lnTo>
                  <a:pt x="2982564" y="1764385"/>
                </a:lnTo>
                <a:lnTo>
                  <a:pt x="2972153" y="1718882"/>
                </a:lnTo>
                <a:lnTo>
                  <a:pt x="2961066" y="1673641"/>
                </a:lnTo>
                <a:lnTo>
                  <a:pt x="2949311" y="1628666"/>
                </a:lnTo>
                <a:lnTo>
                  <a:pt x="2936892" y="1583963"/>
                </a:lnTo>
                <a:lnTo>
                  <a:pt x="2923815" y="1539538"/>
                </a:lnTo>
                <a:lnTo>
                  <a:pt x="2910086" y="1495396"/>
                </a:lnTo>
                <a:lnTo>
                  <a:pt x="2895709" y="1451544"/>
                </a:lnTo>
                <a:lnTo>
                  <a:pt x="2880692" y="1407986"/>
                </a:lnTo>
                <a:lnTo>
                  <a:pt x="2865039" y="1364728"/>
                </a:lnTo>
                <a:lnTo>
                  <a:pt x="2848756" y="1321776"/>
                </a:lnTo>
                <a:lnTo>
                  <a:pt x="2831849" y="1279135"/>
                </a:lnTo>
                <a:lnTo>
                  <a:pt x="2814323" y="1236811"/>
                </a:lnTo>
                <a:lnTo>
                  <a:pt x="2796183" y="1194810"/>
                </a:lnTo>
                <a:lnTo>
                  <a:pt x="2777436" y="1153137"/>
                </a:lnTo>
                <a:lnTo>
                  <a:pt x="2758087" y="1111797"/>
                </a:lnTo>
                <a:lnTo>
                  <a:pt x="2738142" y="1070797"/>
                </a:lnTo>
                <a:lnTo>
                  <a:pt x="2717605" y="1030142"/>
                </a:lnTo>
                <a:lnTo>
                  <a:pt x="2696483" y="989837"/>
                </a:lnTo>
                <a:lnTo>
                  <a:pt x="2674782" y="949888"/>
                </a:lnTo>
                <a:lnTo>
                  <a:pt x="2652506" y="910301"/>
                </a:lnTo>
                <a:lnTo>
                  <a:pt x="2629662" y="871081"/>
                </a:lnTo>
                <a:lnTo>
                  <a:pt x="2606255" y="832234"/>
                </a:lnTo>
                <a:lnTo>
                  <a:pt x="2582291" y="793766"/>
                </a:lnTo>
                <a:lnTo>
                  <a:pt x="2557775" y="755681"/>
                </a:lnTo>
                <a:lnTo>
                  <a:pt x="2532713" y="717986"/>
                </a:lnTo>
                <a:lnTo>
                  <a:pt x="2507110" y="680686"/>
                </a:lnTo>
                <a:lnTo>
                  <a:pt x="2480972" y="643787"/>
                </a:lnTo>
                <a:lnTo>
                  <a:pt x="2454305" y="607295"/>
                </a:lnTo>
                <a:lnTo>
                  <a:pt x="2427115" y="571214"/>
                </a:lnTo>
                <a:lnTo>
                  <a:pt x="2399405" y="535551"/>
                </a:lnTo>
                <a:lnTo>
                  <a:pt x="2371184" y="500311"/>
                </a:lnTo>
                <a:lnTo>
                  <a:pt x="2342455" y="465500"/>
                </a:lnTo>
                <a:lnTo>
                  <a:pt x="2313225" y="431123"/>
                </a:lnTo>
                <a:lnTo>
                  <a:pt x="2283499" y="397187"/>
                </a:lnTo>
                <a:lnTo>
                  <a:pt x="2253283" y="363695"/>
                </a:lnTo>
                <a:lnTo>
                  <a:pt x="2222582" y="330655"/>
                </a:lnTo>
                <a:lnTo>
                  <a:pt x="2191402" y="298071"/>
                </a:lnTo>
                <a:lnTo>
                  <a:pt x="2159749" y="265950"/>
                </a:lnTo>
                <a:lnTo>
                  <a:pt x="2127628" y="234297"/>
                </a:lnTo>
                <a:lnTo>
                  <a:pt x="2095044" y="203117"/>
                </a:lnTo>
                <a:lnTo>
                  <a:pt x="2062004" y="172416"/>
                </a:lnTo>
                <a:lnTo>
                  <a:pt x="2028512" y="142200"/>
                </a:lnTo>
                <a:lnTo>
                  <a:pt x="1994576" y="112474"/>
                </a:lnTo>
                <a:lnTo>
                  <a:pt x="1960199" y="83244"/>
                </a:lnTo>
                <a:lnTo>
                  <a:pt x="1925388" y="54515"/>
                </a:lnTo>
                <a:lnTo>
                  <a:pt x="1890148" y="26294"/>
                </a:lnTo>
                <a:lnTo>
                  <a:pt x="1856306" y="0"/>
                </a:lnTo>
              </a:path>
            </a:pathLst>
          </a:custGeom>
          <a:ln w="12700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217" y="0"/>
            <a:ext cx="3054350" cy="5480050"/>
          </a:xfrm>
          <a:custGeom>
            <a:avLst/>
            <a:gdLst/>
            <a:ahLst/>
            <a:cxnLst/>
            <a:rect l="l" t="t" r="r" b="b"/>
            <a:pathLst>
              <a:path w="3054350" h="5480050">
                <a:moveTo>
                  <a:pt x="1198043" y="0"/>
                </a:moveTo>
                <a:lnTo>
                  <a:pt x="1164201" y="26294"/>
                </a:lnTo>
                <a:lnTo>
                  <a:pt x="1128961" y="54515"/>
                </a:lnTo>
                <a:lnTo>
                  <a:pt x="1094150" y="83244"/>
                </a:lnTo>
                <a:lnTo>
                  <a:pt x="1059773" y="112474"/>
                </a:lnTo>
                <a:lnTo>
                  <a:pt x="1025837" y="142200"/>
                </a:lnTo>
                <a:lnTo>
                  <a:pt x="992345" y="172416"/>
                </a:lnTo>
                <a:lnTo>
                  <a:pt x="959305" y="203117"/>
                </a:lnTo>
                <a:lnTo>
                  <a:pt x="926721" y="234297"/>
                </a:lnTo>
                <a:lnTo>
                  <a:pt x="894600" y="265950"/>
                </a:lnTo>
                <a:lnTo>
                  <a:pt x="862947" y="298071"/>
                </a:lnTo>
                <a:lnTo>
                  <a:pt x="831767" y="330655"/>
                </a:lnTo>
                <a:lnTo>
                  <a:pt x="801066" y="363695"/>
                </a:lnTo>
                <a:lnTo>
                  <a:pt x="770850" y="397187"/>
                </a:lnTo>
                <a:lnTo>
                  <a:pt x="741124" y="431123"/>
                </a:lnTo>
                <a:lnTo>
                  <a:pt x="711894" y="465500"/>
                </a:lnTo>
                <a:lnTo>
                  <a:pt x="683165" y="500311"/>
                </a:lnTo>
                <a:lnTo>
                  <a:pt x="654944" y="535551"/>
                </a:lnTo>
                <a:lnTo>
                  <a:pt x="627234" y="571214"/>
                </a:lnTo>
                <a:lnTo>
                  <a:pt x="600044" y="607295"/>
                </a:lnTo>
                <a:lnTo>
                  <a:pt x="573377" y="643787"/>
                </a:lnTo>
                <a:lnTo>
                  <a:pt x="547239" y="680686"/>
                </a:lnTo>
                <a:lnTo>
                  <a:pt x="521636" y="717986"/>
                </a:lnTo>
                <a:lnTo>
                  <a:pt x="496574" y="755681"/>
                </a:lnTo>
                <a:lnTo>
                  <a:pt x="472058" y="793766"/>
                </a:lnTo>
                <a:lnTo>
                  <a:pt x="448094" y="832234"/>
                </a:lnTo>
                <a:lnTo>
                  <a:pt x="424687" y="871081"/>
                </a:lnTo>
                <a:lnTo>
                  <a:pt x="401843" y="910301"/>
                </a:lnTo>
                <a:lnTo>
                  <a:pt x="379567" y="949888"/>
                </a:lnTo>
                <a:lnTo>
                  <a:pt x="357866" y="989837"/>
                </a:lnTo>
                <a:lnTo>
                  <a:pt x="336744" y="1030142"/>
                </a:lnTo>
                <a:lnTo>
                  <a:pt x="316207" y="1070797"/>
                </a:lnTo>
                <a:lnTo>
                  <a:pt x="296262" y="1111797"/>
                </a:lnTo>
                <a:lnTo>
                  <a:pt x="276913" y="1153137"/>
                </a:lnTo>
                <a:lnTo>
                  <a:pt x="258166" y="1194810"/>
                </a:lnTo>
                <a:lnTo>
                  <a:pt x="240026" y="1236811"/>
                </a:lnTo>
                <a:lnTo>
                  <a:pt x="222500" y="1279135"/>
                </a:lnTo>
                <a:lnTo>
                  <a:pt x="205593" y="1321776"/>
                </a:lnTo>
                <a:lnTo>
                  <a:pt x="189310" y="1364728"/>
                </a:lnTo>
                <a:lnTo>
                  <a:pt x="173657" y="1407986"/>
                </a:lnTo>
                <a:lnTo>
                  <a:pt x="158640" y="1451544"/>
                </a:lnTo>
                <a:lnTo>
                  <a:pt x="144263" y="1495396"/>
                </a:lnTo>
                <a:lnTo>
                  <a:pt x="130534" y="1539538"/>
                </a:lnTo>
                <a:lnTo>
                  <a:pt x="117457" y="1583963"/>
                </a:lnTo>
                <a:lnTo>
                  <a:pt x="105038" y="1628666"/>
                </a:lnTo>
                <a:lnTo>
                  <a:pt x="93283" y="1673641"/>
                </a:lnTo>
                <a:lnTo>
                  <a:pt x="82196" y="1718882"/>
                </a:lnTo>
                <a:lnTo>
                  <a:pt x="71785" y="1764385"/>
                </a:lnTo>
                <a:lnTo>
                  <a:pt x="62053" y="1810143"/>
                </a:lnTo>
                <a:lnTo>
                  <a:pt x="53008" y="1856151"/>
                </a:lnTo>
                <a:lnTo>
                  <a:pt x="44654" y="1902403"/>
                </a:lnTo>
                <a:lnTo>
                  <a:pt x="36997" y="1948894"/>
                </a:lnTo>
                <a:lnTo>
                  <a:pt x="30043" y="1995618"/>
                </a:lnTo>
                <a:lnTo>
                  <a:pt x="23797" y="2042570"/>
                </a:lnTo>
                <a:lnTo>
                  <a:pt x="18265" y="2089743"/>
                </a:lnTo>
                <a:lnTo>
                  <a:pt x="13453" y="2137132"/>
                </a:lnTo>
                <a:lnTo>
                  <a:pt x="9365" y="2184733"/>
                </a:lnTo>
                <a:lnTo>
                  <a:pt x="6009" y="2232538"/>
                </a:lnTo>
                <a:lnTo>
                  <a:pt x="3388" y="2280543"/>
                </a:lnTo>
                <a:lnTo>
                  <a:pt x="1509" y="2328742"/>
                </a:lnTo>
                <a:lnTo>
                  <a:pt x="378" y="2377129"/>
                </a:lnTo>
                <a:lnTo>
                  <a:pt x="0" y="2425700"/>
                </a:lnTo>
                <a:lnTo>
                  <a:pt x="378" y="2474270"/>
                </a:lnTo>
                <a:lnTo>
                  <a:pt x="1509" y="2522657"/>
                </a:lnTo>
                <a:lnTo>
                  <a:pt x="3388" y="2570856"/>
                </a:lnTo>
                <a:lnTo>
                  <a:pt x="6009" y="2618861"/>
                </a:lnTo>
                <a:lnTo>
                  <a:pt x="9365" y="2666666"/>
                </a:lnTo>
                <a:lnTo>
                  <a:pt x="13453" y="2714267"/>
                </a:lnTo>
                <a:lnTo>
                  <a:pt x="18265" y="2761656"/>
                </a:lnTo>
                <a:lnTo>
                  <a:pt x="23797" y="2808829"/>
                </a:lnTo>
                <a:lnTo>
                  <a:pt x="30043" y="2855781"/>
                </a:lnTo>
                <a:lnTo>
                  <a:pt x="36997" y="2902505"/>
                </a:lnTo>
                <a:lnTo>
                  <a:pt x="44654" y="2948996"/>
                </a:lnTo>
                <a:lnTo>
                  <a:pt x="53008" y="2995248"/>
                </a:lnTo>
                <a:lnTo>
                  <a:pt x="62053" y="3041256"/>
                </a:lnTo>
                <a:lnTo>
                  <a:pt x="71785" y="3087014"/>
                </a:lnTo>
                <a:lnTo>
                  <a:pt x="82196" y="3132517"/>
                </a:lnTo>
                <a:lnTo>
                  <a:pt x="93283" y="3177758"/>
                </a:lnTo>
                <a:lnTo>
                  <a:pt x="105038" y="3222733"/>
                </a:lnTo>
                <a:lnTo>
                  <a:pt x="117457" y="3267436"/>
                </a:lnTo>
                <a:lnTo>
                  <a:pt x="130534" y="3311861"/>
                </a:lnTo>
                <a:lnTo>
                  <a:pt x="144263" y="3356003"/>
                </a:lnTo>
                <a:lnTo>
                  <a:pt x="158640" y="3399855"/>
                </a:lnTo>
                <a:lnTo>
                  <a:pt x="173657" y="3443413"/>
                </a:lnTo>
                <a:lnTo>
                  <a:pt x="189310" y="3486671"/>
                </a:lnTo>
                <a:lnTo>
                  <a:pt x="205593" y="3529623"/>
                </a:lnTo>
                <a:lnTo>
                  <a:pt x="222500" y="3572264"/>
                </a:lnTo>
                <a:lnTo>
                  <a:pt x="240026" y="3614588"/>
                </a:lnTo>
                <a:lnTo>
                  <a:pt x="258166" y="3656589"/>
                </a:lnTo>
                <a:lnTo>
                  <a:pt x="276913" y="3698262"/>
                </a:lnTo>
                <a:lnTo>
                  <a:pt x="296262" y="3739602"/>
                </a:lnTo>
                <a:lnTo>
                  <a:pt x="316207" y="3780602"/>
                </a:lnTo>
                <a:lnTo>
                  <a:pt x="336744" y="3821257"/>
                </a:lnTo>
                <a:lnTo>
                  <a:pt x="357866" y="3861562"/>
                </a:lnTo>
                <a:lnTo>
                  <a:pt x="379567" y="3901511"/>
                </a:lnTo>
                <a:lnTo>
                  <a:pt x="401843" y="3941098"/>
                </a:lnTo>
                <a:lnTo>
                  <a:pt x="424687" y="3980318"/>
                </a:lnTo>
                <a:lnTo>
                  <a:pt x="448094" y="4019165"/>
                </a:lnTo>
                <a:lnTo>
                  <a:pt x="472058" y="4057633"/>
                </a:lnTo>
                <a:lnTo>
                  <a:pt x="496574" y="4095718"/>
                </a:lnTo>
                <a:lnTo>
                  <a:pt x="521636" y="4133413"/>
                </a:lnTo>
                <a:lnTo>
                  <a:pt x="547239" y="4170713"/>
                </a:lnTo>
                <a:lnTo>
                  <a:pt x="573377" y="4207612"/>
                </a:lnTo>
                <a:lnTo>
                  <a:pt x="600044" y="4244104"/>
                </a:lnTo>
                <a:lnTo>
                  <a:pt x="627234" y="4280185"/>
                </a:lnTo>
                <a:lnTo>
                  <a:pt x="654944" y="4315848"/>
                </a:lnTo>
                <a:lnTo>
                  <a:pt x="683165" y="4351088"/>
                </a:lnTo>
                <a:lnTo>
                  <a:pt x="711894" y="4385899"/>
                </a:lnTo>
                <a:lnTo>
                  <a:pt x="741124" y="4420276"/>
                </a:lnTo>
                <a:lnTo>
                  <a:pt x="770850" y="4454212"/>
                </a:lnTo>
                <a:lnTo>
                  <a:pt x="801066" y="4487704"/>
                </a:lnTo>
                <a:lnTo>
                  <a:pt x="831767" y="4520744"/>
                </a:lnTo>
                <a:lnTo>
                  <a:pt x="862947" y="4553328"/>
                </a:lnTo>
                <a:lnTo>
                  <a:pt x="894600" y="4585449"/>
                </a:lnTo>
                <a:lnTo>
                  <a:pt x="926721" y="4617102"/>
                </a:lnTo>
                <a:lnTo>
                  <a:pt x="959305" y="4648282"/>
                </a:lnTo>
                <a:lnTo>
                  <a:pt x="992345" y="4678983"/>
                </a:lnTo>
                <a:lnTo>
                  <a:pt x="1025837" y="4709199"/>
                </a:lnTo>
                <a:lnTo>
                  <a:pt x="1059773" y="4738925"/>
                </a:lnTo>
                <a:lnTo>
                  <a:pt x="1094150" y="4768155"/>
                </a:lnTo>
                <a:lnTo>
                  <a:pt x="1128961" y="4796884"/>
                </a:lnTo>
                <a:lnTo>
                  <a:pt x="1164201" y="4825105"/>
                </a:lnTo>
                <a:lnTo>
                  <a:pt x="1199864" y="4852815"/>
                </a:lnTo>
                <a:lnTo>
                  <a:pt x="1235945" y="4880005"/>
                </a:lnTo>
                <a:lnTo>
                  <a:pt x="1272437" y="4906672"/>
                </a:lnTo>
                <a:lnTo>
                  <a:pt x="1309336" y="4932810"/>
                </a:lnTo>
                <a:lnTo>
                  <a:pt x="1346636" y="4958413"/>
                </a:lnTo>
                <a:lnTo>
                  <a:pt x="1384331" y="4983475"/>
                </a:lnTo>
                <a:lnTo>
                  <a:pt x="1422416" y="5007991"/>
                </a:lnTo>
                <a:lnTo>
                  <a:pt x="1460884" y="5031955"/>
                </a:lnTo>
                <a:lnTo>
                  <a:pt x="1499731" y="5055362"/>
                </a:lnTo>
                <a:lnTo>
                  <a:pt x="1538951" y="5078206"/>
                </a:lnTo>
                <a:lnTo>
                  <a:pt x="1578538" y="5100482"/>
                </a:lnTo>
                <a:lnTo>
                  <a:pt x="1618487" y="5122183"/>
                </a:lnTo>
                <a:lnTo>
                  <a:pt x="1658792" y="5143305"/>
                </a:lnTo>
                <a:lnTo>
                  <a:pt x="1699447" y="5163842"/>
                </a:lnTo>
                <a:lnTo>
                  <a:pt x="1740447" y="5183787"/>
                </a:lnTo>
                <a:lnTo>
                  <a:pt x="1781787" y="5203136"/>
                </a:lnTo>
                <a:lnTo>
                  <a:pt x="1823460" y="5221883"/>
                </a:lnTo>
                <a:lnTo>
                  <a:pt x="1865461" y="5240023"/>
                </a:lnTo>
                <a:lnTo>
                  <a:pt x="1907785" y="5257549"/>
                </a:lnTo>
                <a:lnTo>
                  <a:pt x="1950426" y="5274456"/>
                </a:lnTo>
                <a:lnTo>
                  <a:pt x="1993378" y="5290739"/>
                </a:lnTo>
                <a:lnTo>
                  <a:pt x="2036636" y="5306392"/>
                </a:lnTo>
                <a:lnTo>
                  <a:pt x="2080194" y="5321409"/>
                </a:lnTo>
                <a:lnTo>
                  <a:pt x="2124046" y="5335786"/>
                </a:lnTo>
                <a:lnTo>
                  <a:pt x="2168188" y="5349515"/>
                </a:lnTo>
                <a:lnTo>
                  <a:pt x="2212613" y="5362592"/>
                </a:lnTo>
                <a:lnTo>
                  <a:pt x="2257316" y="5375011"/>
                </a:lnTo>
                <a:lnTo>
                  <a:pt x="2302291" y="5386766"/>
                </a:lnTo>
                <a:lnTo>
                  <a:pt x="2347532" y="5397853"/>
                </a:lnTo>
                <a:lnTo>
                  <a:pt x="2393035" y="5408264"/>
                </a:lnTo>
                <a:lnTo>
                  <a:pt x="2438793" y="5417996"/>
                </a:lnTo>
                <a:lnTo>
                  <a:pt x="2484801" y="5427041"/>
                </a:lnTo>
                <a:lnTo>
                  <a:pt x="2531053" y="5435395"/>
                </a:lnTo>
                <a:lnTo>
                  <a:pt x="2577544" y="5443052"/>
                </a:lnTo>
                <a:lnTo>
                  <a:pt x="2624268" y="5450006"/>
                </a:lnTo>
                <a:lnTo>
                  <a:pt x="2671220" y="5456252"/>
                </a:lnTo>
                <a:lnTo>
                  <a:pt x="2718393" y="5461784"/>
                </a:lnTo>
                <a:lnTo>
                  <a:pt x="2765782" y="5466596"/>
                </a:lnTo>
                <a:lnTo>
                  <a:pt x="2813383" y="5470684"/>
                </a:lnTo>
                <a:lnTo>
                  <a:pt x="2861188" y="5474040"/>
                </a:lnTo>
                <a:lnTo>
                  <a:pt x="2909193" y="5476661"/>
                </a:lnTo>
                <a:lnTo>
                  <a:pt x="2957392" y="5478540"/>
                </a:lnTo>
                <a:lnTo>
                  <a:pt x="3005779" y="5479671"/>
                </a:lnTo>
                <a:lnTo>
                  <a:pt x="3054350" y="5480050"/>
                </a:lnTo>
              </a:path>
            </a:pathLst>
          </a:custGeom>
          <a:ln w="12700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690370" y="1419348"/>
            <a:ext cx="4202430" cy="26289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l">
              <a:lnSpc>
                <a:spcPts val="5000"/>
              </a:lnSpc>
              <a:spcBef>
                <a:spcPts val="500"/>
              </a:spcBef>
            </a:pPr>
            <a:r>
              <a:rPr sz="4400" spc="-6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</a:t>
            </a:r>
            <a:r>
              <a:rPr sz="4400" spc="-7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4400" spc="-6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</a:t>
            </a:r>
            <a:r>
              <a:rPr sz="4400" spc="-6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sz="4400" spc="-6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 </a:t>
            </a:r>
            <a:r>
              <a:rPr sz="4400" spc="-8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 </a:t>
            </a:r>
            <a:r>
              <a:rPr sz="4400" spc="-7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br>
              <a:rPr lang="en-US" sz="4400" spc="-7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4400" spc="-8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sz="4400" spc="60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spc="-105" dirty="0">
                <a:solidFill>
                  <a:srgbClr val="002B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vacation?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BFE0602-19AF-E141-A63F-187F7B218FD3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10553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sz="4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Vacation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4000" spc="-114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spc="33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0100" y="2695575"/>
            <a:ext cx="0" cy="2870200"/>
          </a:xfrm>
          <a:custGeom>
            <a:avLst/>
            <a:gdLst/>
            <a:ahLst/>
            <a:cxnLst/>
            <a:rect l="l" t="t" r="r" b="b"/>
            <a:pathLst>
              <a:path h="2870200">
                <a:moveTo>
                  <a:pt x="0" y="0"/>
                </a:moveTo>
                <a:lnTo>
                  <a:pt x="0" y="287020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686435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11201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01050" y="2695575"/>
            <a:ext cx="0" cy="2870200"/>
          </a:xfrm>
          <a:custGeom>
            <a:avLst/>
            <a:gdLst/>
            <a:ahLst/>
            <a:cxnLst/>
            <a:rect l="l" t="t" r="r" b="b"/>
            <a:pathLst>
              <a:path h="2870200">
                <a:moveTo>
                  <a:pt x="0" y="0"/>
                </a:moveTo>
                <a:lnTo>
                  <a:pt x="0" y="287020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3200" y="4380862"/>
            <a:ext cx="243177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time</a:t>
            </a:r>
            <a:r>
              <a:rPr sz="3000" spc="-9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3897" y="7254364"/>
            <a:ext cx="881641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lifelong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thought,</a:t>
            </a:r>
            <a:r>
              <a:rPr sz="3000" spc="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planning,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life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000" y="4380862"/>
            <a:ext cx="190761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3000" spc="-8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0" y="4380862"/>
            <a:ext cx="25933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sz="3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6716" y="2970733"/>
            <a:ext cx="1182370" cy="1182370"/>
          </a:xfrm>
          <a:custGeom>
            <a:avLst/>
            <a:gdLst/>
            <a:ahLst/>
            <a:cxnLst/>
            <a:rect l="l" t="t" r="r" b="b"/>
            <a:pathLst>
              <a:path w="1182370" h="1182370">
                <a:moveTo>
                  <a:pt x="591083" y="1182166"/>
                </a:moveTo>
                <a:lnTo>
                  <a:pt x="542676" y="1180203"/>
                </a:lnTo>
                <a:lnTo>
                  <a:pt x="495334" y="1174416"/>
                </a:lnTo>
                <a:lnTo>
                  <a:pt x="449210" y="1164958"/>
                </a:lnTo>
                <a:lnTo>
                  <a:pt x="404457" y="1151982"/>
                </a:lnTo>
                <a:lnTo>
                  <a:pt x="361229" y="1135642"/>
                </a:lnTo>
                <a:lnTo>
                  <a:pt x="319678" y="1116091"/>
                </a:lnTo>
                <a:lnTo>
                  <a:pt x="279959" y="1093483"/>
                </a:lnTo>
                <a:lnTo>
                  <a:pt x="242224" y="1067970"/>
                </a:lnTo>
                <a:lnTo>
                  <a:pt x="206627" y="1039706"/>
                </a:lnTo>
                <a:lnTo>
                  <a:pt x="173321" y="1008845"/>
                </a:lnTo>
                <a:lnTo>
                  <a:pt x="142460" y="975539"/>
                </a:lnTo>
                <a:lnTo>
                  <a:pt x="114196" y="939942"/>
                </a:lnTo>
                <a:lnTo>
                  <a:pt x="88683" y="902207"/>
                </a:lnTo>
                <a:lnTo>
                  <a:pt x="66075" y="862488"/>
                </a:lnTo>
                <a:lnTo>
                  <a:pt x="46524" y="820937"/>
                </a:lnTo>
                <a:lnTo>
                  <a:pt x="30184" y="777709"/>
                </a:lnTo>
                <a:lnTo>
                  <a:pt x="17208" y="732956"/>
                </a:lnTo>
                <a:lnTo>
                  <a:pt x="7750" y="686832"/>
                </a:lnTo>
                <a:lnTo>
                  <a:pt x="1963" y="639490"/>
                </a:lnTo>
                <a:lnTo>
                  <a:pt x="0" y="591083"/>
                </a:lnTo>
                <a:lnTo>
                  <a:pt x="1963" y="542678"/>
                </a:lnTo>
                <a:lnTo>
                  <a:pt x="7750" y="495337"/>
                </a:lnTo>
                <a:lnTo>
                  <a:pt x="17208" y="449214"/>
                </a:lnTo>
                <a:lnTo>
                  <a:pt x="30184" y="404462"/>
                </a:lnTo>
                <a:lnTo>
                  <a:pt x="46524" y="361234"/>
                </a:lnTo>
                <a:lnTo>
                  <a:pt x="66075" y="319684"/>
                </a:lnTo>
                <a:lnTo>
                  <a:pt x="88683" y="279964"/>
                </a:lnTo>
                <a:lnTo>
                  <a:pt x="114196" y="242230"/>
                </a:lnTo>
                <a:lnTo>
                  <a:pt x="142460" y="206632"/>
                </a:lnTo>
                <a:lnTo>
                  <a:pt x="173321" y="173326"/>
                </a:lnTo>
                <a:lnTo>
                  <a:pt x="206627" y="142464"/>
                </a:lnTo>
                <a:lnTo>
                  <a:pt x="242224" y="114200"/>
                </a:lnTo>
                <a:lnTo>
                  <a:pt x="279959" y="88686"/>
                </a:lnTo>
                <a:lnTo>
                  <a:pt x="319678" y="66077"/>
                </a:lnTo>
                <a:lnTo>
                  <a:pt x="361229" y="46526"/>
                </a:lnTo>
                <a:lnTo>
                  <a:pt x="404457" y="30185"/>
                </a:lnTo>
                <a:lnTo>
                  <a:pt x="449210" y="17209"/>
                </a:lnTo>
                <a:lnTo>
                  <a:pt x="495334" y="7750"/>
                </a:lnTo>
                <a:lnTo>
                  <a:pt x="542676" y="1963"/>
                </a:lnTo>
                <a:lnTo>
                  <a:pt x="591083" y="0"/>
                </a:lnTo>
                <a:lnTo>
                  <a:pt x="639490" y="1963"/>
                </a:lnTo>
                <a:lnTo>
                  <a:pt x="686832" y="7750"/>
                </a:lnTo>
                <a:lnTo>
                  <a:pt x="732956" y="17209"/>
                </a:lnTo>
                <a:lnTo>
                  <a:pt x="777709" y="30185"/>
                </a:lnTo>
                <a:lnTo>
                  <a:pt x="820937" y="46526"/>
                </a:lnTo>
                <a:lnTo>
                  <a:pt x="862488" y="66077"/>
                </a:lnTo>
                <a:lnTo>
                  <a:pt x="902207" y="88686"/>
                </a:lnTo>
                <a:lnTo>
                  <a:pt x="939942" y="114200"/>
                </a:lnTo>
                <a:lnTo>
                  <a:pt x="975539" y="142464"/>
                </a:lnTo>
                <a:lnTo>
                  <a:pt x="1008845" y="173326"/>
                </a:lnTo>
                <a:lnTo>
                  <a:pt x="1039706" y="206632"/>
                </a:lnTo>
                <a:lnTo>
                  <a:pt x="1067970" y="242230"/>
                </a:lnTo>
                <a:lnTo>
                  <a:pt x="1093483" y="279964"/>
                </a:lnTo>
                <a:lnTo>
                  <a:pt x="1116091" y="319684"/>
                </a:lnTo>
                <a:lnTo>
                  <a:pt x="1135642" y="361234"/>
                </a:lnTo>
                <a:lnTo>
                  <a:pt x="1151982" y="404462"/>
                </a:lnTo>
                <a:lnTo>
                  <a:pt x="1164958" y="449214"/>
                </a:lnTo>
                <a:lnTo>
                  <a:pt x="1174416" y="495337"/>
                </a:lnTo>
                <a:lnTo>
                  <a:pt x="1180203" y="542678"/>
                </a:lnTo>
                <a:lnTo>
                  <a:pt x="1182166" y="591083"/>
                </a:lnTo>
                <a:lnTo>
                  <a:pt x="1180203" y="639490"/>
                </a:lnTo>
                <a:lnTo>
                  <a:pt x="1174416" y="686832"/>
                </a:lnTo>
                <a:lnTo>
                  <a:pt x="1164958" y="732956"/>
                </a:lnTo>
                <a:lnTo>
                  <a:pt x="1151982" y="777709"/>
                </a:lnTo>
                <a:lnTo>
                  <a:pt x="1135642" y="820937"/>
                </a:lnTo>
                <a:lnTo>
                  <a:pt x="1116091" y="862488"/>
                </a:lnTo>
                <a:lnTo>
                  <a:pt x="1093483" y="902207"/>
                </a:lnTo>
                <a:lnTo>
                  <a:pt x="1067970" y="939942"/>
                </a:lnTo>
                <a:lnTo>
                  <a:pt x="1039706" y="975539"/>
                </a:lnTo>
                <a:lnTo>
                  <a:pt x="1008845" y="1008845"/>
                </a:lnTo>
                <a:lnTo>
                  <a:pt x="975539" y="1039706"/>
                </a:lnTo>
                <a:lnTo>
                  <a:pt x="939942" y="1067970"/>
                </a:lnTo>
                <a:lnTo>
                  <a:pt x="902207" y="1093483"/>
                </a:lnTo>
                <a:lnTo>
                  <a:pt x="862488" y="1116091"/>
                </a:lnTo>
                <a:lnTo>
                  <a:pt x="820937" y="1135642"/>
                </a:lnTo>
                <a:lnTo>
                  <a:pt x="777709" y="1151982"/>
                </a:lnTo>
                <a:lnTo>
                  <a:pt x="732956" y="1164958"/>
                </a:lnTo>
                <a:lnTo>
                  <a:pt x="686832" y="1174416"/>
                </a:lnTo>
                <a:lnTo>
                  <a:pt x="639490" y="1180203"/>
                </a:lnTo>
                <a:lnTo>
                  <a:pt x="591083" y="1182166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2250" y="3506272"/>
            <a:ext cx="111099" cy="111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17800" y="3066361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397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68816" y="321283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89573" y="89573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2347" y="356181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397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67622" y="3821084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0906"/>
                </a:moveTo>
                <a:lnTo>
                  <a:pt x="90906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17800" y="393194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36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77210" y="3821224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5" h="90804">
                <a:moveTo>
                  <a:pt x="90766" y="90766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84829" y="356181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22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77210" y="3211649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5" h="90804">
                <a:moveTo>
                  <a:pt x="90766" y="0"/>
                </a:moveTo>
                <a:lnTo>
                  <a:pt x="0" y="90754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42543" y="3165976"/>
            <a:ext cx="440055" cy="396240"/>
          </a:xfrm>
          <a:custGeom>
            <a:avLst/>
            <a:gdLst/>
            <a:ahLst/>
            <a:cxnLst/>
            <a:rect l="l" t="t" r="r" b="b"/>
            <a:pathLst>
              <a:path w="440055" h="396239">
                <a:moveTo>
                  <a:pt x="0" y="281825"/>
                </a:moveTo>
                <a:lnTo>
                  <a:pt x="275247" y="395846"/>
                </a:lnTo>
                <a:lnTo>
                  <a:pt x="440055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21014" y="312826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362775" y="0"/>
                </a:moveTo>
                <a:lnTo>
                  <a:pt x="0" y="0"/>
                </a:lnTo>
              </a:path>
            </a:pathLst>
          </a:custGeom>
          <a:ln w="31813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95979" y="3128269"/>
            <a:ext cx="1013460" cy="960119"/>
          </a:xfrm>
          <a:custGeom>
            <a:avLst/>
            <a:gdLst/>
            <a:ahLst/>
            <a:cxnLst/>
            <a:rect l="l" t="t" r="r" b="b"/>
            <a:pathLst>
              <a:path w="1013459" h="960120">
                <a:moveTo>
                  <a:pt x="175666" y="0"/>
                </a:moveTo>
                <a:lnTo>
                  <a:pt x="29349" y="0"/>
                </a:lnTo>
                <a:lnTo>
                  <a:pt x="17954" y="2315"/>
                </a:lnTo>
                <a:lnTo>
                  <a:pt x="8621" y="8621"/>
                </a:lnTo>
                <a:lnTo>
                  <a:pt x="2315" y="17954"/>
                </a:lnTo>
                <a:lnTo>
                  <a:pt x="0" y="29349"/>
                </a:lnTo>
                <a:lnTo>
                  <a:pt x="0" y="930719"/>
                </a:lnTo>
                <a:lnTo>
                  <a:pt x="2315" y="942115"/>
                </a:lnTo>
                <a:lnTo>
                  <a:pt x="8621" y="951447"/>
                </a:lnTo>
                <a:lnTo>
                  <a:pt x="17954" y="957753"/>
                </a:lnTo>
                <a:lnTo>
                  <a:pt x="29349" y="960069"/>
                </a:lnTo>
                <a:lnTo>
                  <a:pt x="983500" y="960069"/>
                </a:lnTo>
                <a:lnTo>
                  <a:pt x="994889" y="957753"/>
                </a:lnTo>
                <a:lnTo>
                  <a:pt x="1004217" y="951447"/>
                </a:lnTo>
                <a:lnTo>
                  <a:pt x="1010521" y="942115"/>
                </a:lnTo>
                <a:lnTo>
                  <a:pt x="1012837" y="930719"/>
                </a:lnTo>
                <a:lnTo>
                  <a:pt x="1012837" y="29349"/>
                </a:lnTo>
                <a:lnTo>
                  <a:pt x="1010521" y="17954"/>
                </a:lnTo>
                <a:lnTo>
                  <a:pt x="1004217" y="8621"/>
                </a:lnTo>
                <a:lnTo>
                  <a:pt x="994889" y="2315"/>
                </a:lnTo>
                <a:lnTo>
                  <a:pt x="983500" y="0"/>
                </a:lnTo>
                <a:lnTo>
                  <a:pt x="837171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38699" y="3641292"/>
            <a:ext cx="120624" cy="1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1917" y="3641292"/>
            <a:ext cx="120624" cy="1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45479" y="3641292"/>
            <a:ext cx="120624" cy="1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52262" y="3641292"/>
            <a:ext cx="120624" cy="1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38699" y="3848351"/>
            <a:ext cx="120624" cy="1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31917" y="3848351"/>
            <a:ext cx="120624" cy="1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45479" y="3848351"/>
            <a:ext cx="120624" cy="1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38699" y="3434231"/>
            <a:ext cx="120624" cy="1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45479" y="3434231"/>
            <a:ext cx="120624" cy="1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52262" y="3434231"/>
            <a:ext cx="120624" cy="1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95976" y="3314870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85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55767" y="3019417"/>
            <a:ext cx="181114" cy="191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67920" y="3019417"/>
            <a:ext cx="181101" cy="191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96264" y="3094607"/>
            <a:ext cx="1181735" cy="671830"/>
          </a:xfrm>
          <a:custGeom>
            <a:avLst/>
            <a:gdLst/>
            <a:ahLst/>
            <a:cxnLst/>
            <a:rect l="l" t="t" r="r" b="b"/>
            <a:pathLst>
              <a:path w="1181734" h="671829">
                <a:moveTo>
                  <a:pt x="752182" y="671576"/>
                </a:moveTo>
                <a:lnTo>
                  <a:pt x="1181468" y="408597"/>
                </a:lnTo>
                <a:lnTo>
                  <a:pt x="432384" y="0"/>
                </a:lnTo>
                <a:lnTo>
                  <a:pt x="0" y="267246"/>
                </a:lnTo>
                <a:lnTo>
                  <a:pt x="752157" y="671550"/>
                </a:lnTo>
                <a:close/>
              </a:path>
            </a:pathLst>
          </a:custGeom>
          <a:ln w="31749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696264" y="3624693"/>
            <a:ext cx="1181735" cy="404495"/>
          </a:xfrm>
          <a:custGeom>
            <a:avLst/>
            <a:gdLst/>
            <a:ahLst/>
            <a:cxnLst/>
            <a:rect l="l" t="t" r="r" b="b"/>
            <a:pathLst>
              <a:path w="1181734" h="404495">
                <a:moveTo>
                  <a:pt x="0" y="0"/>
                </a:moveTo>
                <a:lnTo>
                  <a:pt x="752157" y="404304"/>
                </a:lnTo>
                <a:lnTo>
                  <a:pt x="1181468" y="141351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195565" y="3361828"/>
            <a:ext cx="423545" cy="530860"/>
          </a:xfrm>
          <a:custGeom>
            <a:avLst/>
            <a:gdLst/>
            <a:ahLst/>
            <a:cxnLst/>
            <a:rect l="l" t="t" r="r" b="b"/>
            <a:pathLst>
              <a:path w="423545" h="530860">
                <a:moveTo>
                  <a:pt x="423151" y="0"/>
                </a:moveTo>
                <a:lnTo>
                  <a:pt x="0" y="268414"/>
                </a:lnTo>
                <a:lnTo>
                  <a:pt x="0" y="530504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35571" y="3227538"/>
            <a:ext cx="436880" cy="525145"/>
          </a:xfrm>
          <a:custGeom>
            <a:avLst/>
            <a:gdLst/>
            <a:ahLst/>
            <a:cxnLst/>
            <a:rect l="l" t="t" r="r" b="b"/>
            <a:pathLst>
              <a:path w="436879" h="525145">
                <a:moveTo>
                  <a:pt x="0" y="524979"/>
                </a:moveTo>
                <a:lnTo>
                  <a:pt x="0" y="262940"/>
                </a:lnTo>
                <a:lnTo>
                  <a:pt x="436702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128236" y="3335710"/>
            <a:ext cx="290195" cy="182880"/>
          </a:xfrm>
          <a:custGeom>
            <a:avLst/>
            <a:gdLst/>
            <a:ahLst/>
            <a:cxnLst/>
            <a:rect l="l" t="t" r="r" b="b"/>
            <a:pathLst>
              <a:path w="290195" h="182879">
                <a:moveTo>
                  <a:pt x="38392" y="71958"/>
                </a:moveTo>
                <a:lnTo>
                  <a:pt x="13982" y="109016"/>
                </a:lnTo>
                <a:lnTo>
                  <a:pt x="13696" y="119679"/>
                </a:lnTo>
                <a:lnTo>
                  <a:pt x="16533" y="129633"/>
                </a:lnTo>
                <a:lnTo>
                  <a:pt x="22121" y="138975"/>
                </a:lnTo>
                <a:lnTo>
                  <a:pt x="30086" y="147802"/>
                </a:lnTo>
                <a:lnTo>
                  <a:pt x="0" y="166497"/>
                </a:lnTo>
                <a:lnTo>
                  <a:pt x="21120" y="182384"/>
                </a:lnTo>
                <a:lnTo>
                  <a:pt x="51041" y="163791"/>
                </a:lnTo>
                <a:lnTo>
                  <a:pt x="166579" y="163791"/>
                </a:lnTo>
                <a:lnTo>
                  <a:pt x="168434" y="162749"/>
                </a:lnTo>
                <a:lnTo>
                  <a:pt x="175501" y="157899"/>
                </a:lnTo>
                <a:lnTo>
                  <a:pt x="186990" y="147357"/>
                </a:lnTo>
                <a:lnTo>
                  <a:pt x="189294" y="143856"/>
                </a:lnTo>
                <a:lnTo>
                  <a:pt x="106157" y="143856"/>
                </a:lnTo>
                <a:lnTo>
                  <a:pt x="97409" y="143597"/>
                </a:lnTo>
                <a:lnTo>
                  <a:pt x="65958" y="118158"/>
                </a:lnTo>
                <a:lnTo>
                  <a:pt x="65836" y="112471"/>
                </a:lnTo>
                <a:lnTo>
                  <a:pt x="65878" y="111729"/>
                </a:lnTo>
                <a:lnTo>
                  <a:pt x="67828" y="105212"/>
                </a:lnTo>
                <a:lnTo>
                  <a:pt x="71399" y="99717"/>
                </a:lnTo>
                <a:lnTo>
                  <a:pt x="75989" y="94703"/>
                </a:lnTo>
                <a:lnTo>
                  <a:pt x="81051" y="89446"/>
                </a:lnTo>
                <a:lnTo>
                  <a:pt x="38392" y="71958"/>
                </a:lnTo>
                <a:close/>
              </a:path>
              <a:path w="290195" h="182879">
                <a:moveTo>
                  <a:pt x="166579" y="163791"/>
                </a:moveTo>
                <a:lnTo>
                  <a:pt x="51041" y="163791"/>
                </a:lnTo>
                <a:lnTo>
                  <a:pt x="56362" y="166344"/>
                </a:lnTo>
                <a:lnTo>
                  <a:pt x="61302" y="168973"/>
                </a:lnTo>
                <a:lnTo>
                  <a:pt x="66624" y="171234"/>
                </a:lnTo>
                <a:lnTo>
                  <a:pt x="84390" y="177074"/>
                </a:lnTo>
                <a:lnTo>
                  <a:pt x="103109" y="179692"/>
                </a:lnTo>
                <a:lnTo>
                  <a:pt x="122808" y="178795"/>
                </a:lnTo>
                <a:lnTo>
                  <a:pt x="143510" y="174091"/>
                </a:lnTo>
                <a:lnTo>
                  <a:pt x="152348" y="170906"/>
                </a:lnTo>
                <a:lnTo>
                  <a:pt x="160686" y="167105"/>
                </a:lnTo>
                <a:lnTo>
                  <a:pt x="166579" y="163791"/>
                </a:lnTo>
                <a:close/>
              </a:path>
              <a:path w="290195" h="182879">
                <a:moveTo>
                  <a:pt x="203500" y="2714"/>
                </a:moveTo>
                <a:lnTo>
                  <a:pt x="157002" y="9723"/>
                </a:lnTo>
                <a:lnTo>
                  <a:pt x="119015" y="33812"/>
                </a:lnTo>
                <a:lnTo>
                  <a:pt x="108316" y="57095"/>
                </a:lnTo>
                <a:lnTo>
                  <a:pt x="109875" y="69735"/>
                </a:lnTo>
                <a:lnTo>
                  <a:pt x="112090" y="77152"/>
                </a:lnTo>
                <a:lnTo>
                  <a:pt x="116141" y="84302"/>
                </a:lnTo>
                <a:lnTo>
                  <a:pt x="119684" y="91528"/>
                </a:lnTo>
                <a:lnTo>
                  <a:pt x="123078" y="98267"/>
                </a:lnTo>
                <a:lnTo>
                  <a:pt x="130137" y="111912"/>
                </a:lnTo>
                <a:lnTo>
                  <a:pt x="133426" y="118503"/>
                </a:lnTo>
                <a:lnTo>
                  <a:pt x="134783" y="124129"/>
                </a:lnTo>
                <a:lnTo>
                  <a:pt x="134686" y="124627"/>
                </a:lnTo>
                <a:lnTo>
                  <a:pt x="133346" y="129447"/>
                </a:lnTo>
                <a:lnTo>
                  <a:pt x="129314" y="134205"/>
                </a:lnTo>
                <a:lnTo>
                  <a:pt x="122961" y="138468"/>
                </a:lnTo>
                <a:lnTo>
                  <a:pt x="114722" y="142033"/>
                </a:lnTo>
                <a:lnTo>
                  <a:pt x="106157" y="143856"/>
                </a:lnTo>
                <a:lnTo>
                  <a:pt x="189294" y="143856"/>
                </a:lnTo>
                <a:lnTo>
                  <a:pt x="194292" y="136261"/>
                </a:lnTo>
                <a:lnTo>
                  <a:pt x="197262" y="124627"/>
                </a:lnTo>
                <a:lnTo>
                  <a:pt x="195757" y="112471"/>
                </a:lnTo>
                <a:lnTo>
                  <a:pt x="192596" y="103885"/>
                </a:lnTo>
                <a:lnTo>
                  <a:pt x="188669" y="95518"/>
                </a:lnTo>
                <a:lnTo>
                  <a:pt x="184311" y="87276"/>
                </a:lnTo>
                <a:lnTo>
                  <a:pt x="179857" y="79070"/>
                </a:lnTo>
                <a:lnTo>
                  <a:pt x="176326" y="72466"/>
                </a:lnTo>
                <a:lnTo>
                  <a:pt x="173359" y="65443"/>
                </a:lnTo>
                <a:lnTo>
                  <a:pt x="169849" y="56730"/>
                </a:lnTo>
                <a:lnTo>
                  <a:pt x="169532" y="54356"/>
                </a:lnTo>
                <a:lnTo>
                  <a:pt x="170573" y="52120"/>
                </a:lnTo>
                <a:lnTo>
                  <a:pt x="178072" y="43632"/>
                </a:lnTo>
                <a:lnTo>
                  <a:pt x="189711" y="38371"/>
                </a:lnTo>
                <a:lnTo>
                  <a:pt x="203147" y="36813"/>
                </a:lnTo>
                <a:lnTo>
                  <a:pt x="272914" y="36813"/>
                </a:lnTo>
                <a:lnTo>
                  <a:pt x="266534" y="29832"/>
                </a:lnTo>
                <a:lnTo>
                  <a:pt x="289890" y="15316"/>
                </a:lnTo>
                <a:lnTo>
                  <a:pt x="288649" y="14452"/>
                </a:lnTo>
                <a:lnTo>
                  <a:pt x="244640" y="14452"/>
                </a:lnTo>
                <a:lnTo>
                  <a:pt x="240855" y="12674"/>
                </a:lnTo>
                <a:lnTo>
                  <a:pt x="238264" y="11493"/>
                </a:lnTo>
                <a:lnTo>
                  <a:pt x="236956" y="10922"/>
                </a:lnTo>
                <a:lnTo>
                  <a:pt x="220598" y="5383"/>
                </a:lnTo>
                <a:lnTo>
                  <a:pt x="203500" y="2714"/>
                </a:lnTo>
                <a:close/>
              </a:path>
              <a:path w="290195" h="182879">
                <a:moveTo>
                  <a:pt x="272914" y="36813"/>
                </a:moveTo>
                <a:lnTo>
                  <a:pt x="203147" y="36813"/>
                </a:lnTo>
                <a:lnTo>
                  <a:pt x="216039" y="39433"/>
                </a:lnTo>
                <a:lnTo>
                  <a:pt x="223232" y="43234"/>
                </a:lnTo>
                <a:lnTo>
                  <a:pt x="228307" y="47874"/>
                </a:lnTo>
                <a:lnTo>
                  <a:pt x="231202" y="53354"/>
                </a:lnTo>
                <a:lnTo>
                  <a:pt x="231851" y="59677"/>
                </a:lnTo>
                <a:lnTo>
                  <a:pt x="231419" y="65443"/>
                </a:lnTo>
                <a:lnTo>
                  <a:pt x="228574" y="70904"/>
                </a:lnTo>
                <a:lnTo>
                  <a:pt x="223799" y="77965"/>
                </a:lnTo>
                <a:lnTo>
                  <a:pt x="222542" y="79654"/>
                </a:lnTo>
                <a:lnTo>
                  <a:pt x="221221" y="81495"/>
                </a:lnTo>
                <a:lnTo>
                  <a:pt x="266306" y="94234"/>
                </a:lnTo>
                <a:lnTo>
                  <a:pt x="270744" y="89702"/>
                </a:lnTo>
                <a:lnTo>
                  <a:pt x="275221" y="83356"/>
                </a:lnTo>
                <a:lnTo>
                  <a:pt x="279050" y="76324"/>
                </a:lnTo>
                <a:lnTo>
                  <a:pt x="281548" y="69710"/>
                </a:lnTo>
                <a:lnTo>
                  <a:pt x="282688" y="58746"/>
                </a:lnTo>
                <a:lnTo>
                  <a:pt x="280312" y="48488"/>
                </a:lnTo>
                <a:lnTo>
                  <a:pt x="274800" y="38878"/>
                </a:lnTo>
                <a:lnTo>
                  <a:pt x="272914" y="36813"/>
                </a:lnTo>
                <a:close/>
              </a:path>
              <a:path w="290195" h="182879">
                <a:moveTo>
                  <a:pt x="267893" y="0"/>
                </a:moveTo>
                <a:lnTo>
                  <a:pt x="244640" y="14452"/>
                </a:lnTo>
                <a:lnTo>
                  <a:pt x="288649" y="14452"/>
                </a:lnTo>
                <a:lnTo>
                  <a:pt x="267893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95531" y="3634589"/>
            <a:ext cx="682625" cy="263525"/>
          </a:xfrm>
          <a:custGeom>
            <a:avLst/>
            <a:gdLst/>
            <a:ahLst/>
            <a:cxnLst/>
            <a:rect l="l" t="t" r="r" b="b"/>
            <a:pathLst>
              <a:path w="682625" h="263525">
                <a:moveTo>
                  <a:pt x="0" y="127050"/>
                </a:moveTo>
                <a:lnTo>
                  <a:pt x="252895" y="262978"/>
                </a:lnTo>
                <a:lnTo>
                  <a:pt x="682205" y="25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96255" y="3493275"/>
            <a:ext cx="239395" cy="128905"/>
          </a:xfrm>
          <a:custGeom>
            <a:avLst/>
            <a:gdLst/>
            <a:ahLst/>
            <a:cxnLst/>
            <a:rect l="l" t="t" r="r" b="b"/>
            <a:pathLst>
              <a:path w="239395" h="128904">
                <a:moveTo>
                  <a:pt x="0" y="0"/>
                </a:moveTo>
                <a:lnTo>
                  <a:pt x="12" y="12"/>
                </a:lnTo>
                <a:lnTo>
                  <a:pt x="239267" y="128612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5E8EE73-92ED-D041-9C0C-BDAC0E095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7315200"/>
            <a:ext cx="770021" cy="762000"/>
          </a:xfrm>
          <a:prstGeom prst="rect">
            <a:avLst/>
          </a:prstGeom>
        </p:spPr>
      </p:pic>
      <p:sp>
        <p:nvSpPr>
          <p:cNvPr id="59" name="object 2">
            <a:extLst>
              <a:ext uri="{FF2B5EF4-FFF2-40B4-BE49-F238E27FC236}">
                <a16:creationId xmlns:a16="http://schemas.microsoft.com/office/drawing/2014/main" id="{F83BE5AB-FA72-E44C-9FB3-FFD50CD6F0AA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164" y="2574287"/>
            <a:ext cx="1908036" cy="13722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635" algn="ctr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sz="3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0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ement 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1163" y="2587241"/>
            <a:ext cx="1882635" cy="13722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113" marR="5080" indent="3175" algn="ctr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sz="3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 </a:t>
            </a:r>
            <a:r>
              <a:rPr sz="3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0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ement  Risks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9545" y="2574668"/>
            <a:ext cx="3584055" cy="13849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3500"/>
              </a:lnSpc>
              <a:spcBef>
                <a:spcPts val="300"/>
              </a:spcBef>
            </a:pP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Sound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5769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4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1700" y="65532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6450" y="2456560"/>
            <a:ext cx="0" cy="3449320"/>
          </a:xfrm>
          <a:custGeom>
            <a:avLst/>
            <a:gdLst/>
            <a:ahLst/>
            <a:cxnLst/>
            <a:rect l="l" t="t" r="r" b="b"/>
            <a:pathLst>
              <a:path h="3449320">
                <a:moveTo>
                  <a:pt x="0" y="3448938"/>
                </a:moveTo>
                <a:lnTo>
                  <a:pt x="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01050" y="2456560"/>
            <a:ext cx="0" cy="3449320"/>
          </a:xfrm>
          <a:custGeom>
            <a:avLst/>
            <a:gdLst/>
            <a:ahLst/>
            <a:cxnLst/>
            <a:rect l="l" t="t" r="r" b="b"/>
            <a:pathLst>
              <a:path h="3449320">
                <a:moveTo>
                  <a:pt x="0" y="3448938"/>
                </a:moveTo>
                <a:lnTo>
                  <a:pt x="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47104" y="4729736"/>
            <a:ext cx="596265" cy="760730"/>
          </a:xfrm>
          <a:custGeom>
            <a:avLst/>
            <a:gdLst/>
            <a:ahLst/>
            <a:cxnLst/>
            <a:rect l="l" t="t" r="r" b="b"/>
            <a:pathLst>
              <a:path w="596265" h="760729">
                <a:moveTo>
                  <a:pt x="595947" y="0"/>
                </a:moveTo>
                <a:lnTo>
                  <a:pt x="594525" y="65158"/>
                </a:lnTo>
                <a:lnTo>
                  <a:pt x="590767" y="121907"/>
                </a:lnTo>
                <a:lnTo>
                  <a:pt x="584194" y="170863"/>
                </a:lnTo>
                <a:lnTo>
                  <a:pt x="574329" y="212641"/>
                </a:lnTo>
                <a:lnTo>
                  <a:pt x="542812" y="277123"/>
                </a:lnTo>
                <a:lnTo>
                  <a:pt x="492394" y="320276"/>
                </a:lnTo>
                <a:lnTo>
                  <a:pt x="419254" y="347021"/>
                </a:lnTo>
                <a:lnTo>
                  <a:pt x="372969" y="355778"/>
                </a:lnTo>
                <a:lnTo>
                  <a:pt x="319570" y="362280"/>
                </a:lnTo>
                <a:lnTo>
                  <a:pt x="260268" y="370810"/>
                </a:lnTo>
                <a:lnTo>
                  <a:pt x="208606" y="384342"/>
                </a:lnTo>
                <a:lnTo>
                  <a:pt x="164077" y="402518"/>
                </a:lnTo>
                <a:lnTo>
                  <a:pt x="126178" y="424977"/>
                </a:lnTo>
                <a:lnTo>
                  <a:pt x="94402" y="451359"/>
                </a:lnTo>
                <a:lnTo>
                  <a:pt x="68245" y="481304"/>
                </a:lnTo>
                <a:lnTo>
                  <a:pt x="47200" y="514452"/>
                </a:lnTo>
                <a:lnTo>
                  <a:pt x="30762" y="550443"/>
                </a:lnTo>
                <a:lnTo>
                  <a:pt x="18427" y="588918"/>
                </a:lnTo>
                <a:lnTo>
                  <a:pt x="9688" y="629516"/>
                </a:lnTo>
                <a:lnTo>
                  <a:pt x="4041" y="671877"/>
                </a:lnTo>
                <a:lnTo>
                  <a:pt x="980" y="715642"/>
                </a:lnTo>
                <a:lnTo>
                  <a:pt x="0" y="76045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66661" y="4696106"/>
            <a:ext cx="349885" cy="194310"/>
          </a:xfrm>
          <a:custGeom>
            <a:avLst/>
            <a:gdLst/>
            <a:ahLst/>
            <a:cxnLst/>
            <a:rect l="l" t="t" r="r" b="b"/>
            <a:pathLst>
              <a:path w="349884" h="194310">
                <a:moveTo>
                  <a:pt x="0" y="193890"/>
                </a:moveTo>
                <a:lnTo>
                  <a:pt x="176390" y="0"/>
                </a:lnTo>
                <a:lnTo>
                  <a:pt x="349491" y="190271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23266" y="4308011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29" h="240029">
                <a:moveTo>
                  <a:pt x="239572" y="119786"/>
                </a:moveTo>
                <a:lnTo>
                  <a:pt x="230159" y="166411"/>
                </a:lnTo>
                <a:lnTo>
                  <a:pt x="204487" y="204487"/>
                </a:lnTo>
                <a:lnTo>
                  <a:pt x="166411" y="230159"/>
                </a:lnTo>
                <a:lnTo>
                  <a:pt x="119786" y="239572"/>
                </a:lnTo>
                <a:lnTo>
                  <a:pt x="73160" y="230159"/>
                </a:lnTo>
                <a:lnTo>
                  <a:pt x="35085" y="204487"/>
                </a:lnTo>
                <a:lnTo>
                  <a:pt x="9413" y="166411"/>
                </a:lnTo>
                <a:lnTo>
                  <a:pt x="0" y="119786"/>
                </a:lnTo>
                <a:lnTo>
                  <a:pt x="9413" y="73160"/>
                </a:lnTo>
                <a:lnTo>
                  <a:pt x="35085" y="35085"/>
                </a:lnTo>
                <a:lnTo>
                  <a:pt x="73160" y="9413"/>
                </a:lnTo>
                <a:lnTo>
                  <a:pt x="119786" y="0"/>
                </a:lnTo>
                <a:lnTo>
                  <a:pt x="166411" y="9413"/>
                </a:lnTo>
                <a:lnTo>
                  <a:pt x="204487" y="35085"/>
                </a:lnTo>
                <a:lnTo>
                  <a:pt x="230159" y="73160"/>
                </a:lnTo>
                <a:lnTo>
                  <a:pt x="239572" y="119786"/>
                </a:lnTo>
                <a:close/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57850" y="4684045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29" h="240029">
                <a:moveTo>
                  <a:pt x="239572" y="0"/>
                </a:moveTo>
                <a:lnTo>
                  <a:pt x="0" y="239572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57850" y="4684045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29" h="240029">
                <a:moveTo>
                  <a:pt x="239572" y="239572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23254" y="5249030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29" h="240029">
                <a:moveTo>
                  <a:pt x="239572" y="0"/>
                </a:moveTo>
                <a:lnTo>
                  <a:pt x="0" y="239572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423254" y="5249030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29" h="240029">
                <a:moveTo>
                  <a:pt x="239572" y="239572"/>
                </a:moveTo>
                <a:lnTo>
                  <a:pt x="0" y="0"/>
                </a:lnTo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29171" y="7174479"/>
            <a:ext cx="43354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</a:t>
            </a:r>
            <a:r>
              <a:rPr sz="48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sz="48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8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started!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04933" y="4359493"/>
            <a:ext cx="1210310" cy="1079500"/>
          </a:xfrm>
          <a:custGeom>
            <a:avLst/>
            <a:gdLst/>
            <a:ahLst/>
            <a:cxnLst/>
            <a:rect l="l" t="t" r="r" b="b"/>
            <a:pathLst>
              <a:path w="1210309" h="1079500">
                <a:moveTo>
                  <a:pt x="1200016" y="1030439"/>
                </a:moveTo>
                <a:lnTo>
                  <a:pt x="1182553" y="1051331"/>
                </a:lnTo>
                <a:lnTo>
                  <a:pt x="1157854" y="1066620"/>
                </a:lnTo>
                <a:lnTo>
                  <a:pt x="1126594" y="1076011"/>
                </a:lnTo>
                <a:lnTo>
                  <a:pt x="1089450" y="1079207"/>
                </a:lnTo>
                <a:lnTo>
                  <a:pt x="120796" y="1079207"/>
                </a:lnTo>
                <a:lnTo>
                  <a:pt x="52414" y="1066620"/>
                </a:lnTo>
                <a:lnTo>
                  <a:pt x="10255" y="1030439"/>
                </a:lnTo>
                <a:lnTo>
                  <a:pt x="0" y="975812"/>
                </a:lnTo>
                <a:lnTo>
                  <a:pt x="7497" y="944030"/>
                </a:lnTo>
                <a:lnTo>
                  <a:pt x="507638" y="71399"/>
                </a:lnTo>
                <a:lnTo>
                  <a:pt x="552748" y="18435"/>
                </a:lnTo>
                <a:lnTo>
                  <a:pt x="605097" y="0"/>
                </a:lnTo>
                <a:lnTo>
                  <a:pt x="631932" y="4682"/>
                </a:lnTo>
                <a:lnTo>
                  <a:pt x="681300" y="40821"/>
                </a:lnTo>
                <a:lnTo>
                  <a:pt x="1186961" y="910259"/>
                </a:lnTo>
                <a:lnTo>
                  <a:pt x="1210262" y="975821"/>
                </a:lnTo>
                <a:lnTo>
                  <a:pt x="1209374" y="1004866"/>
                </a:lnTo>
                <a:lnTo>
                  <a:pt x="1200016" y="1030439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08831" y="4648597"/>
            <a:ext cx="202565" cy="437515"/>
          </a:xfrm>
          <a:custGeom>
            <a:avLst/>
            <a:gdLst/>
            <a:ahLst/>
            <a:cxnLst/>
            <a:rect l="l" t="t" r="r" b="b"/>
            <a:pathLst>
              <a:path w="202565" h="437514">
                <a:moveTo>
                  <a:pt x="202412" y="93789"/>
                </a:moveTo>
                <a:lnTo>
                  <a:pt x="196189" y="123380"/>
                </a:lnTo>
                <a:lnTo>
                  <a:pt x="130708" y="434365"/>
                </a:lnTo>
                <a:lnTo>
                  <a:pt x="130314" y="436283"/>
                </a:lnTo>
                <a:lnTo>
                  <a:pt x="128549" y="437286"/>
                </a:lnTo>
                <a:lnTo>
                  <a:pt x="127012" y="437286"/>
                </a:lnTo>
                <a:lnTo>
                  <a:pt x="126212" y="437184"/>
                </a:lnTo>
                <a:lnTo>
                  <a:pt x="123469" y="437235"/>
                </a:lnTo>
                <a:lnTo>
                  <a:pt x="123202" y="437260"/>
                </a:lnTo>
                <a:lnTo>
                  <a:pt x="122961" y="437286"/>
                </a:lnTo>
                <a:lnTo>
                  <a:pt x="122732" y="437286"/>
                </a:lnTo>
                <a:lnTo>
                  <a:pt x="74663" y="437286"/>
                </a:lnTo>
                <a:lnTo>
                  <a:pt x="72821" y="437286"/>
                </a:lnTo>
                <a:lnTo>
                  <a:pt x="71272" y="436041"/>
                </a:lnTo>
                <a:lnTo>
                  <a:pt x="70904" y="434301"/>
                </a:lnTo>
                <a:lnTo>
                  <a:pt x="5435" y="123062"/>
                </a:lnTo>
                <a:lnTo>
                  <a:pt x="50" y="97751"/>
                </a:lnTo>
                <a:lnTo>
                  <a:pt x="0" y="84950"/>
                </a:lnTo>
                <a:lnTo>
                  <a:pt x="9405" y="51209"/>
                </a:lnTo>
                <a:lnTo>
                  <a:pt x="30753" y="24288"/>
                </a:lnTo>
                <a:lnTo>
                  <a:pt x="61396" y="6454"/>
                </a:lnTo>
                <a:lnTo>
                  <a:pt x="98691" y="0"/>
                </a:lnTo>
                <a:lnTo>
                  <a:pt x="138155" y="6778"/>
                </a:lnTo>
                <a:lnTo>
                  <a:pt x="193080" y="53149"/>
                </a:lnTo>
                <a:lnTo>
                  <a:pt x="202463" y="90093"/>
                </a:lnTo>
                <a:lnTo>
                  <a:pt x="202463" y="91338"/>
                </a:lnTo>
                <a:lnTo>
                  <a:pt x="202463" y="92138"/>
                </a:lnTo>
                <a:lnTo>
                  <a:pt x="202437" y="92963"/>
                </a:lnTo>
                <a:lnTo>
                  <a:pt x="202412" y="93789"/>
                </a:lnTo>
                <a:close/>
              </a:path>
            </a:pathLst>
          </a:custGeom>
          <a:ln w="3175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43483" y="5187325"/>
            <a:ext cx="133172" cy="132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0919" y="4904497"/>
            <a:ext cx="53975" cy="31750"/>
          </a:xfrm>
          <a:custGeom>
            <a:avLst/>
            <a:gdLst/>
            <a:ahLst/>
            <a:cxnLst/>
            <a:rect l="l" t="t" r="r" b="b"/>
            <a:pathLst>
              <a:path w="53975" h="31750">
                <a:moveTo>
                  <a:pt x="46863" y="0"/>
                </a:moveTo>
                <a:lnTo>
                  <a:pt x="7112" y="0"/>
                </a:lnTo>
                <a:lnTo>
                  <a:pt x="0" y="7112"/>
                </a:lnTo>
                <a:lnTo>
                  <a:pt x="0" y="24638"/>
                </a:lnTo>
                <a:lnTo>
                  <a:pt x="7112" y="31750"/>
                </a:lnTo>
                <a:lnTo>
                  <a:pt x="46863" y="31750"/>
                </a:lnTo>
                <a:lnTo>
                  <a:pt x="53975" y="24638"/>
                </a:lnTo>
                <a:lnTo>
                  <a:pt x="53975" y="7112"/>
                </a:lnTo>
                <a:lnTo>
                  <a:pt x="46863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53744" y="4904498"/>
            <a:ext cx="194945" cy="33655"/>
          </a:xfrm>
          <a:custGeom>
            <a:avLst/>
            <a:gdLst/>
            <a:ahLst/>
            <a:cxnLst/>
            <a:rect l="l" t="t" r="r" b="b"/>
            <a:pathLst>
              <a:path w="194944" h="33654">
                <a:moveTo>
                  <a:pt x="69291" y="0"/>
                </a:moveTo>
                <a:lnTo>
                  <a:pt x="28486" y="0"/>
                </a:lnTo>
                <a:lnTo>
                  <a:pt x="21374" y="609"/>
                </a:lnTo>
                <a:lnTo>
                  <a:pt x="5803" y="3276"/>
                </a:lnTo>
                <a:lnTo>
                  <a:pt x="0" y="11480"/>
                </a:lnTo>
                <a:lnTo>
                  <a:pt x="2806" y="27851"/>
                </a:lnTo>
                <a:lnTo>
                  <a:pt x="9525" y="33312"/>
                </a:lnTo>
                <a:lnTo>
                  <a:pt x="17995" y="33312"/>
                </a:lnTo>
                <a:lnTo>
                  <a:pt x="18910" y="33235"/>
                </a:lnTo>
                <a:lnTo>
                  <a:pt x="24980" y="32194"/>
                </a:lnTo>
                <a:lnTo>
                  <a:pt x="30276" y="31749"/>
                </a:lnTo>
                <a:lnTo>
                  <a:pt x="69291" y="31749"/>
                </a:lnTo>
                <a:lnTo>
                  <a:pt x="76403" y="24637"/>
                </a:lnTo>
                <a:lnTo>
                  <a:pt x="76403" y="7111"/>
                </a:lnTo>
                <a:lnTo>
                  <a:pt x="69291" y="0"/>
                </a:lnTo>
                <a:close/>
              </a:path>
              <a:path w="194944" h="33654">
                <a:moveTo>
                  <a:pt x="187286" y="0"/>
                </a:moveTo>
                <a:lnTo>
                  <a:pt x="126288" y="0"/>
                </a:lnTo>
                <a:lnTo>
                  <a:pt x="119176" y="7111"/>
                </a:lnTo>
                <a:lnTo>
                  <a:pt x="119176" y="24637"/>
                </a:lnTo>
                <a:lnTo>
                  <a:pt x="126288" y="31749"/>
                </a:lnTo>
                <a:lnTo>
                  <a:pt x="187286" y="31749"/>
                </a:lnTo>
                <a:lnTo>
                  <a:pt x="194398" y="24637"/>
                </a:lnTo>
                <a:lnTo>
                  <a:pt x="194398" y="7111"/>
                </a:lnTo>
                <a:lnTo>
                  <a:pt x="187286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58434" y="4941898"/>
            <a:ext cx="862330" cy="564515"/>
          </a:xfrm>
          <a:custGeom>
            <a:avLst/>
            <a:gdLst/>
            <a:ahLst/>
            <a:cxnLst/>
            <a:rect l="l" t="t" r="r" b="b"/>
            <a:pathLst>
              <a:path w="862329" h="564514">
                <a:moveTo>
                  <a:pt x="658075" y="532449"/>
                </a:moveTo>
                <a:lnTo>
                  <a:pt x="597077" y="532449"/>
                </a:lnTo>
                <a:lnTo>
                  <a:pt x="589965" y="539561"/>
                </a:lnTo>
                <a:lnTo>
                  <a:pt x="589965" y="557087"/>
                </a:lnTo>
                <a:lnTo>
                  <a:pt x="597077" y="564199"/>
                </a:lnTo>
                <a:lnTo>
                  <a:pt x="658075" y="564199"/>
                </a:lnTo>
                <a:lnTo>
                  <a:pt x="665187" y="557087"/>
                </a:lnTo>
                <a:lnTo>
                  <a:pt x="665187" y="539561"/>
                </a:lnTo>
                <a:lnTo>
                  <a:pt x="658075" y="532449"/>
                </a:lnTo>
                <a:close/>
              </a:path>
              <a:path w="862329" h="564514">
                <a:moveTo>
                  <a:pt x="540092" y="532449"/>
                </a:moveTo>
                <a:lnTo>
                  <a:pt x="479082" y="532449"/>
                </a:lnTo>
                <a:lnTo>
                  <a:pt x="471970" y="539561"/>
                </a:lnTo>
                <a:lnTo>
                  <a:pt x="471970" y="557087"/>
                </a:lnTo>
                <a:lnTo>
                  <a:pt x="479082" y="564199"/>
                </a:lnTo>
                <a:lnTo>
                  <a:pt x="540092" y="564199"/>
                </a:lnTo>
                <a:lnTo>
                  <a:pt x="547192" y="557087"/>
                </a:lnTo>
                <a:lnTo>
                  <a:pt x="547192" y="539561"/>
                </a:lnTo>
                <a:lnTo>
                  <a:pt x="540092" y="532449"/>
                </a:lnTo>
                <a:close/>
              </a:path>
              <a:path w="862329" h="564514">
                <a:moveTo>
                  <a:pt x="422084" y="532449"/>
                </a:moveTo>
                <a:lnTo>
                  <a:pt x="361086" y="532449"/>
                </a:lnTo>
                <a:lnTo>
                  <a:pt x="353974" y="539561"/>
                </a:lnTo>
                <a:lnTo>
                  <a:pt x="353974" y="557087"/>
                </a:lnTo>
                <a:lnTo>
                  <a:pt x="361086" y="564199"/>
                </a:lnTo>
                <a:lnTo>
                  <a:pt x="422084" y="564199"/>
                </a:lnTo>
                <a:lnTo>
                  <a:pt x="429196" y="557087"/>
                </a:lnTo>
                <a:lnTo>
                  <a:pt x="429196" y="539561"/>
                </a:lnTo>
                <a:lnTo>
                  <a:pt x="422084" y="532449"/>
                </a:lnTo>
                <a:close/>
              </a:path>
              <a:path w="862329" h="564514">
                <a:moveTo>
                  <a:pt x="304088" y="532449"/>
                </a:moveTo>
                <a:lnTo>
                  <a:pt x="243090" y="532449"/>
                </a:lnTo>
                <a:lnTo>
                  <a:pt x="235978" y="539561"/>
                </a:lnTo>
                <a:lnTo>
                  <a:pt x="235978" y="557087"/>
                </a:lnTo>
                <a:lnTo>
                  <a:pt x="243090" y="564199"/>
                </a:lnTo>
                <a:lnTo>
                  <a:pt x="304088" y="564199"/>
                </a:lnTo>
                <a:lnTo>
                  <a:pt x="311200" y="557087"/>
                </a:lnTo>
                <a:lnTo>
                  <a:pt x="311200" y="539561"/>
                </a:lnTo>
                <a:lnTo>
                  <a:pt x="304088" y="532449"/>
                </a:lnTo>
                <a:close/>
              </a:path>
              <a:path w="862329" h="564514">
                <a:moveTo>
                  <a:pt x="186093" y="532449"/>
                </a:moveTo>
                <a:lnTo>
                  <a:pt x="125095" y="532449"/>
                </a:lnTo>
                <a:lnTo>
                  <a:pt x="117983" y="539561"/>
                </a:lnTo>
                <a:lnTo>
                  <a:pt x="117983" y="557087"/>
                </a:lnTo>
                <a:lnTo>
                  <a:pt x="125095" y="564199"/>
                </a:lnTo>
                <a:lnTo>
                  <a:pt x="186093" y="564199"/>
                </a:lnTo>
                <a:lnTo>
                  <a:pt x="193205" y="557087"/>
                </a:lnTo>
                <a:lnTo>
                  <a:pt x="193205" y="539561"/>
                </a:lnTo>
                <a:lnTo>
                  <a:pt x="186093" y="532449"/>
                </a:lnTo>
                <a:close/>
              </a:path>
              <a:path w="862329" h="564514">
                <a:moveTo>
                  <a:pt x="68110" y="532449"/>
                </a:moveTo>
                <a:lnTo>
                  <a:pt x="7112" y="532449"/>
                </a:lnTo>
                <a:lnTo>
                  <a:pt x="0" y="539561"/>
                </a:lnTo>
                <a:lnTo>
                  <a:pt x="0" y="557087"/>
                </a:lnTo>
                <a:lnTo>
                  <a:pt x="7112" y="564199"/>
                </a:lnTo>
                <a:lnTo>
                  <a:pt x="68110" y="564199"/>
                </a:lnTo>
                <a:lnTo>
                  <a:pt x="75222" y="557087"/>
                </a:lnTo>
                <a:lnTo>
                  <a:pt x="75222" y="539561"/>
                </a:lnTo>
                <a:lnTo>
                  <a:pt x="68110" y="532449"/>
                </a:lnTo>
                <a:close/>
              </a:path>
              <a:path w="862329" h="564514">
                <a:moveTo>
                  <a:pt x="759891" y="506370"/>
                </a:moveTo>
                <a:lnTo>
                  <a:pt x="753986" y="508560"/>
                </a:lnTo>
                <a:lnTo>
                  <a:pt x="745425" y="513512"/>
                </a:lnTo>
                <a:lnTo>
                  <a:pt x="736585" y="517920"/>
                </a:lnTo>
                <a:lnTo>
                  <a:pt x="727495" y="521765"/>
                </a:lnTo>
                <a:lnTo>
                  <a:pt x="718185" y="525032"/>
                </a:lnTo>
                <a:lnTo>
                  <a:pt x="709828" y="527673"/>
                </a:lnTo>
                <a:lnTo>
                  <a:pt x="705192" y="536589"/>
                </a:lnTo>
                <a:lnTo>
                  <a:pt x="709968" y="551727"/>
                </a:lnTo>
                <a:lnTo>
                  <a:pt x="716229" y="556032"/>
                </a:lnTo>
                <a:lnTo>
                  <a:pt x="724547" y="556032"/>
                </a:lnTo>
                <a:lnTo>
                  <a:pt x="760459" y="541485"/>
                </a:lnTo>
                <a:lnTo>
                  <a:pt x="778045" y="519590"/>
                </a:lnTo>
                <a:lnTo>
                  <a:pt x="775855" y="513678"/>
                </a:lnTo>
                <a:lnTo>
                  <a:pt x="771529" y="509096"/>
                </a:lnTo>
                <a:lnTo>
                  <a:pt x="765973" y="506604"/>
                </a:lnTo>
                <a:lnTo>
                  <a:pt x="759891" y="506370"/>
                </a:lnTo>
                <a:close/>
              </a:path>
              <a:path w="862329" h="564514">
                <a:moveTo>
                  <a:pt x="834599" y="416341"/>
                </a:moveTo>
                <a:lnTo>
                  <a:pt x="828695" y="417815"/>
                </a:lnTo>
                <a:lnTo>
                  <a:pt x="823774" y="421409"/>
                </a:lnTo>
                <a:lnTo>
                  <a:pt x="820496" y="426810"/>
                </a:lnTo>
                <a:lnTo>
                  <a:pt x="816838" y="435987"/>
                </a:lnTo>
                <a:lnTo>
                  <a:pt x="812622" y="444920"/>
                </a:lnTo>
                <a:lnTo>
                  <a:pt x="807862" y="453578"/>
                </a:lnTo>
                <a:lnTo>
                  <a:pt x="802576" y="461925"/>
                </a:lnTo>
                <a:lnTo>
                  <a:pt x="800144" y="467744"/>
                </a:lnTo>
                <a:lnTo>
                  <a:pt x="812634" y="486703"/>
                </a:lnTo>
                <a:lnTo>
                  <a:pt x="820788" y="486703"/>
                </a:lnTo>
                <a:lnTo>
                  <a:pt x="845960" y="448633"/>
                </a:lnTo>
                <a:lnTo>
                  <a:pt x="851278" y="431391"/>
                </a:lnTo>
                <a:lnTo>
                  <a:pt x="849799" y="425491"/>
                </a:lnTo>
                <a:lnTo>
                  <a:pt x="846213" y="420574"/>
                </a:lnTo>
                <a:lnTo>
                  <a:pt x="840828" y="417298"/>
                </a:lnTo>
                <a:lnTo>
                  <a:pt x="834599" y="416341"/>
                </a:lnTo>
                <a:close/>
              </a:path>
              <a:path w="862329" h="564514">
                <a:moveTo>
                  <a:pt x="837947" y="300605"/>
                </a:moveTo>
                <a:lnTo>
                  <a:pt x="831659" y="301410"/>
                </a:lnTo>
                <a:lnTo>
                  <a:pt x="826204" y="304562"/>
                </a:lnTo>
                <a:lnTo>
                  <a:pt x="822512" y="309397"/>
                </a:lnTo>
                <a:lnTo>
                  <a:pt x="820901" y="315267"/>
                </a:lnTo>
                <a:lnTo>
                  <a:pt x="821690" y="321527"/>
                </a:lnTo>
                <a:lnTo>
                  <a:pt x="824547" y="330960"/>
                </a:lnTo>
                <a:lnTo>
                  <a:pt x="826811" y="340566"/>
                </a:lnTo>
                <a:lnTo>
                  <a:pt x="828480" y="350307"/>
                </a:lnTo>
                <a:lnTo>
                  <a:pt x="829551" y="360148"/>
                </a:lnTo>
                <a:lnTo>
                  <a:pt x="830173" y="368466"/>
                </a:lnTo>
                <a:lnTo>
                  <a:pt x="837133" y="374803"/>
                </a:lnTo>
                <a:lnTo>
                  <a:pt x="846175" y="374791"/>
                </a:lnTo>
                <a:lnTo>
                  <a:pt x="855332" y="374080"/>
                </a:lnTo>
                <a:lnTo>
                  <a:pt x="861860" y="366460"/>
                </a:lnTo>
                <a:lnTo>
                  <a:pt x="861199" y="357709"/>
                </a:lnTo>
                <a:lnTo>
                  <a:pt x="851776" y="311380"/>
                </a:lnTo>
                <a:lnTo>
                  <a:pt x="843818" y="302218"/>
                </a:lnTo>
                <a:lnTo>
                  <a:pt x="837947" y="300605"/>
                </a:lnTo>
                <a:close/>
              </a:path>
              <a:path w="862329" h="564514">
                <a:moveTo>
                  <a:pt x="768522" y="209355"/>
                </a:moveTo>
                <a:lnTo>
                  <a:pt x="762431" y="209453"/>
                </a:lnTo>
                <a:lnTo>
                  <a:pt x="756817" y="211822"/>
                </a:lnTo>
                <a:lnTo>
                  <a:pt x="752398" y="216320"/>
                </a:lnTo>
                <a:lnTo>
                  <a:pt x="750076" y="222182"/>
                </a:lnTo>
                <a:lnTo>
                  <a:pt x="750174" y="228268"/>
                </a:lnTo>
                <a:lnTo>
                  <a:pt x="752547" y="233872"/>
                </a:lnTo>
                <a:lnTo>
                  <a:pt x="757047" y="238291"/>
                </a:lnTo>
                <a:lnTo>
                  <a:pt x="765167" y="243936"/>
                </a:lnTo>
                <a:lnTo>
                  <a:pt x="772920" y="250070"/>
                </a:lnTo>
                <a:lnTo>
                  <a:pt x="780280" y="256672"/>
                </a:lnTo>
                <a:lnTo>
                  <a:pt x="787222" y="263717"/>
                </a:lnTo>
                <a:lnTo>
                  <a:pt x="790359" y="267082"/>
                </a:lnTo>
                <a:lnTo>
                  <a:pt x="794600" y="268797"/>
                </a:lnTo>
                <a:lnTo>
                  <a:pt x="802741" y="268797"/>
                </a:lnTo>
                <a:lnTo>
                  <a:pt x="806615" y="267400"/>
                </a:lnTo>
                <a:lnTo>
                  <a:pt x="809663" y="264567"/>
                </a:lnTo>
                <a:lnTo>
                  <a:pt x="813344" y="259454"/>
                </a:lnTo>
                <a:lnTo>
                  <a:pt x="814731" y="253530"/>
                </a:lnTo>
                <a:lnTo>
                  <a:pt x="813797" y="247517"/>
                </a:lnTo>
                <a:lnTo>
                  <a:pt x="784101" y="218442"/>
                </a:lnTo>
                <a:lnTo>
                  <a:pt x="774369" y="211672"/>
                </a:lnTo>
                <a:lnTo>
                  <a:pt x="768522" y="209355"/>
                </a:lnTo>
                <a:close/>
              </a:path>
              <a:path w="862329" h="564514">
                <a:moveTo>
                  <a:pt x="670013" y="180735"/>
                </a:moveTo>
                <a:lnTo>
                  <a:pt x="644499" y="180735"/>
                </a:lnTo>
                <a:lnTo>
                  <a:pt x="637400" y="187834"/>
                </a:lnTo>
                <a:lnTo>
                  <a:pt x="637400" y="205373"/>
                </a:lnTo>
                <a:lnTo>
                  <a:pt x="644499" y="212485"/>
                </a:lnTo>
                <a:lnTo>
                  <a:pt x="678154" y="212485"/>
                </a:lnTo>
                <a:lnTo>
                  <a:pt x="686295" y="213094"/>
                </a:lnTo>
                <a:lnTo>
                  <a:pt x="695045" y="214428"/>
                </a:lnTo>
                <a:lnTo>
                  <a:pt x="695845" y="214491"/>
                </a:lnTo>
                <a:lnTo>
                  <a:pt x="704354" y="214491"/>
                </a:lnTo>
                <a:lnTo>
                  <a:pt x="711123" y="208865"/>
                </a:lnTo>
                <a:lnTo>
                  <a:pt x="713638" y="192355"/>
                </a:lnTo>
                <a:lnTo>
                  <a:pt x="707694" y="184253"/>
                </a:lnTo>
                <a:lnTo>
                  <a:pt x="699020" y="182932"/>
                </a:lnTo>
                <a:lnTo>
                  <a:pt x="691843" y="181967"/>
                </a:lnTo>
                <a:lnTo>
                  <a:pt x="684598" y="181281"/>
                </a:lnTo>
                <a:lnTo>
                  <a:pt x="677312" y="180871"/>
                </a:lnTo>
                <a:lnTo>
                  <a:pt x="670013" y="180735"/>
                </a:lnTo>
                <a:close/>
              </a:path>
              <a:path w="862329" h="564514">
                <a:moveTo>
                  <a:pt x="410552" y="178906"/>
                </a:moveTo>
                <a:lnTo>
                  <a:pt x="402653" y="185091"/>
                </a:lnTo>
                <a:lnTo>
                  <a:pt x="400469" y="202503"/>
                </a:lnTo>
                <a:lnTo>
                  <a:pt x="406641" y="210440"/>
                </a:lnTo>
                <a:lnTo>
                  <a:pt x="420395" y="212155"/>
                </a:lnTo>
                <a:lnTo>
                  <a:pt x="425538" y="212485"/>
                </a:lnTo>
                <a:lnTo>
                  <a:pt x="469519" y="212485"/>
                </a:lnTo>
                <a:lnTo>
                  <a:pt x="476618" y="205373"/>
                </a:lnTo>
                <a:lnTo>
                  <a:pt x="476618" y="187834"/>
                </a:lnTo>
                <a:lnTo>
                  <a:pt x="469519" y="180735"/>
                </a:lnTo>
                <a:lnTo>
                  <a:pt x="430860" y="180735"/>
                </a:lnTo>
                <a:lnTo>
                  <a:pt x="427088" y="180671"/>
                </a:lnTo>
                <a:lnTo>
                  <a:pt x="423125" y="180506"/>
                </a:lnTo>
                <a:lnTo>
                  <a:pt x="410552" y="178906"/>
                </a:lnTo>
                <a:close/>
              </a:path>
              <a:path w="862329" h="564514">
                <a:moveTo>
                  <a:pt x="587514" y="180735"/>
                </a:moveTo>
                <a:lnTo>
                  <a:pt x="526503" y="180735"/>
                </a:lnTo>
                <a:lnTo>
                  <a:pt x="519404" y="187834"/>
                </a:lnTo>
                <a:lnTo>
                  <a:pt x="519404" y="205373"/>
                </a:lnTo>
                <a:lnTo>
                  <a:pt x="526503" y="212485"/>
                </a:lnTo>
                <a:lnTo>
                  <a:pt x="587514" y="212485"/>
                </a:lnTo>
                <a:lnTo>
                  <a:pt x="594614" y="205373"/>
                </a:lnTo>
                <a:lnTo>
                  <a:pt x="594614" y="187834"/>
                </a:lnTo>
                <a:lnTo>
                  <a:pt x="587514" y="180735"/>
                </a:lnTo>
                <a:close/>
              </a:path>
              <a:path w="862329" h="564514">
                <a:moveTo>
                  <a:pt x="329535" y="110508"/>
                </a:moveTo>
                <a:lnTo>
                  <a:pt x="323316" y="111532"/>
                </a:lnTo>
                <a:lnTo>
                  <a:pt x="317994" y="114909"/>
                </a:lnTo>
                <a:lnTo>
                  <a:pt x="314493" y="119892"/>
                </a:lnTo>
                <a:lnTo>
                  <a:pt x="313111" y="125824"/>
                </a:lnTo>
                <a:lnTo>
                  <a:pt x="314147" y="132043"/>
                </a:lnTo>
                <a:lnTo>
                  <a:pt x="340614" y="173826"/>
                </a:lnTo>
                <a:lnTo>
                  <a:pt x="347916" y="178715"/>
                </a:lnTo>
                <a:lnTo>
                  <a:pt x="356031" y="178715"/>
                </a:lnTo>
                <a:lnTo>
                  <a:pt x="359994" y="177255"/>
                </a:lnTo>
                <a:lnTo>
                  <a:pt x="363067" y="174321"/>
                </a:lnTo>
                <a:lnTo>
                  <a:pt x="366672" y="169143"/>
                </a:lnTo>
                <a:lnTo>
                  <a:pt x="367968" y="163194"/>
                </a:lnTo>
                <a:lnTo>
                  <a:pt x="366937" y="157196"/>
                </a:lnTo>
                <a:lnTo>
                  <a:pt x="363562" y="151868"/>
                </a:lnTo>
                <a:lnTo>
                  <a:pt x="357448" y="144821"/>
                </a:lnTo>
                <a:lnTo>
                  <a:pt x="352107" y="137261"/>
                </a:lnTo>
                <a:lnTo>
                  <a:pt x="347557" y="129213"/>
                </a:lnTo>
                <a:lnTo>
                  <a:pt x="343814" y="120702"/>
                </a:lnTo>
                <a:lnTo>
                  <a:pt x="340445" y="115383"/>
                </a:lnTo>
                <a:lnTo>
                  <a:pt x="335465" y="111888"/>
                </a:lnTo>
                <a:lnTo>
                  <a:pt x="329535" y="110508"/>
                </a:lnTo>
                <a:close/>
              </a:path>
              <a:path w="862329" h="564514">
                <a:moveTo>
                  <a:pt x="347722" y="0"/>
                </a:moveTo>
                <a:lnTo>
                  <a:pt x="316769" y="36726"/>
                </a:lnTo>
                <a:lnTo>
                  <a:pt x="311523" y="54592"/>
                </a:lnTo>
                <a:lnTo>
                  <a:pt x="313169" y="60450"/>
                </a:lnTo>
                <a:lnTo>
                  <a:pt x="316891" y="65264"/>
                </a:lnTo>
                <a:lnTo>
                  <a:pt x="322364" y="68391"/>
                </a:lnTo>
                <a:lnTo>
                  <a:pt x="324027" y="68937"/>
                </a:lnTo>
                <a:lnTo>
                  <a:pt x="325704" y="69191"/>
                </a:lnTo>
                <a:lnTo>
                  <a:pt x="334010" y="69191"/>
                </a:lnTo>
                <a:lnTo>
                  <a:pt x="340207" y="64974"/>
                </a:lnTo>
                <a:lnTo>
                  <a:pt x="342417" y="58307"/>
                </a:lnTo>
                <a:lnTo>
                  <a:pt x="345770" y="49656"/>
                </a:lnTo>
                <a:lnTo>
                  <a:pt x="349951" y="41417"/>
                </a:lnTo>
                <a:lnTo>
                  <a:pt x="354947" y="33620"/>
                </a:lnTo>
                <a:lnTo>
                  <a:pt x="360743" y="26290"/>
                </a:lnTo>
                <a:lnTo>
                  <a:pt x="363875" y="20814"/>
                </a:lnTo>
                <a:lnTo>
                  <a:pt x="364636" y="14774"/>
                </a:lnTo>
                <a:lnTo>
                  <a:pt x="363072" y="8891"/>
                </a:lnTo>
                <a:lnTo>
                  <a:pt x="359232" y="3887"/>
                </a:lnTo>
                <a:lnTo>
                  <a:pt x="353762" y="757"/>
                </a:lnTo>
                <a:lnTo>
                  <a:pt x="347722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61140" y="5474347"/>
            <a:ext cx="53975" cy="31750"/>
          </a:xfrm>
          <a:custGeom>
            <a:avLst/>
            <a:gdLst/>
            <a:ahLst/>
            <a:cxnLst/>
            <a:rect l="l" t="t" r="r" b="b"/>
            <a:pathLst>
              <a:path w="53975" h="31750">
                <a:moveTo>
                  <a:pt x="46863" y="0"/>
                </a:moveTo>
                <a:lnTo>
                  <a:pt x="7099" y="0"/>
                </a:lnTo>
                <a:lnTo>
                  <a:pt x="0" y="7112"/>
                </a:lnTo>
                <a:lnTo>
                  <a:pt x="0" y="24638"/>
                </a:lnTo>
                <a:lnTo>
                  <a:pt x="7099" y="31750"/>
                </a:lnTo>
                <a:lnTo>
                  <a:pt x="46863" y="31750"/>
                </a:lnTo>
                <a:lnTo>
                  <a:pt x="53975" y="24638"/>
                </a:lnTo>
                <a:lnTo>
                  <a:pt x="53975" y="7112"/>
                </a:lnTo>
                <a:lnTo>
                  <a:pt x="46863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15418" y="4666904"/>
            <a:ext cx="560705" cy="762635"/>
          </a:xfrm>
          <a:custGeom>
            <a:avLst/>
            <a:gdLst/>
            <a:ahLst/>
            <a:cxnLst/>
            <a:rect l="l" t="t" r="r" b="b"/>
            <a:pathLst>
              <a:path w="560705" h="762635">
                <a:moveTo>
                  <a:pt x="280149" y="0"/>
                </a:moveTo>
                <a:lnTo>
                  <a:pt x="234768" y="3673"/>
                </a:lnTo>
                <a:lnTo>
                  <a:pt x="191697" y="14306"/>
                </a:lnTo>
                <a:lnTo>
                  <a:pt x="151515" y="31317"/>
                </a:lnTo>
                <a:lnTo>
                  <a:pt x="114805" y="54125"/>
                </a:lnTo>
                <a:lnTo>
                  <a:pt x="82148" y="82148"/>
                </a:lnTo>
                <a:lnTo>
                  <a:pt x="54125" y="114805"/>
                </a:lnTo>
                <a:lnTo>
                  <a:pt x="31317" y="151515"/>
                </a:lnTo>
                <a:lnTo>
                  <a:pt x="14306" y="191697"/>
                </a:lnTo>
                <a:lnTo>
                  <a:pt x="3673" y="234768"/>
                </a:lnTo>
                <a:lnTo>
                  <a:pt x="0" y="280149"/>
                </a:lnTo>
                <a:lnTo>
                  <a:pt x="5085" y="334422"/>
                </a:lnTo>
                <a:lnTo>
                  <a:pt x="19171" y="389294"/>
                </a:lnTo>
                <a:lnTo>
                  <a:pt x="40504" y="443795"/>
                </a:lnTo>
                <a:lnTo>
                  <a:pt x="67328" y="496954"/>
                </a:lnTo>
                <a:lnTo>
                  <a:pt x="97891" y="547803"/>
                </a:lnTo>
                <a:lnTo>
                  <a:pt x="130436" y="595372"/>
                </a:lnTo>
                <a:lnTo>
                  <a:pt x="163211" y="638692"/>
                </a:lnTo>
                <a:lnTo>
                  <a:pt x="194460" y="676791"/>
                </a:lnTo>
                <a:lnTo>
                  <a:pt x="222429" y="708702"/>
                </a:lnTo>
                <a:lnTo>
                  <a:pt x="261510" y="750079"/>
                </a:lnTo>
                <a:lnTo>
                  <a:pt x="276174" y="762076"/>
                </a:lnTo>
                <a:lnTo>
                  <a:pt x="284124" y="762076"/>
                </a:lnTo>
                <a:lnTo>
                  <a:pt x="314933" y="733455"/>
                </a:lnTo>
                <a:lnTo>
                  <a:pt x="323998" y="723671"/>
                </a:lnTo>
                <a:lnTo>
                  <a:pt x="280149" y="723671"/>
                </a:lnTo>
                <a:lnTo>
                  <a:pt x="263202" y="705848"/>
                </a:lnTo>
                <a:lnTo>
                  <a:pt x="213370" y="649373"/>
                </a:lnTo>
                <a:lnTo>
                  <a:pt x="183623" y="612553"/>
                </a:lnTo>
                <a:lnTo>
                  <a:pt x="152749" y="571234"/>
                </a:lnTo>
                <a:lnTo>
                  <a:pt x="122318" y="526331"/>
                </a:lnTo>
                <a:lnTo>
                  <a:pt x="93900" y="478762"/>
                </a:lnTo>
                <a:lnTo>
                  <a:pt x="69064" y="429443"/>
                </a:lnTo>
                <a:lnTo>
                  <a:pt x="49380" y="379290"/>
                </a:lnTo>
                <a:lnTo>
                  <a:pt x="36419" y="329220"/>
                </a:lnTo>
                <a:lnTo>
                  <a:pt x="31749" y="280149"/>
                </a:lnTo>
                <a:lnTo>
                  <a:pt x="36806" y="230154"/>
                </a:lnTo>
                <a:lnTo>
                  <a:pt x="51302" y="183558"/>
                </a:lnTo>
                <a:lnTo>
                  <a:pt x="74233" y="141368"/>
                </a:lnTo>
                <a:lnTo>
                  <a:pt x="104590" y="104590"/>
                </a:lnTo>
                <a:lnTo>
                  <a:pt x="141368" y="74233"/>
                </a:lnTo>
                <a:lnTo>
                  <a:pt x="183558" y="51302"/>
                </a:lnTo>
                <a:lnTo>
                  <a:pt x="230154" y="36806"/>
                </a:lnTo>
                <a:lnTo>
                  <a:pt x="280149" y="31749"/>
                </a:lnTo>
                <a:lnTo>
                  <a:pt x="409476" y="31749"/>
                </a:lnTo>
                <a:lnTo>
                  <a:pt x="408780" y="31317"/>
                </a:lnTo>
                <a:lnTo>
                  <a:pt x="368600" y="14306"/>
                </a:lnTo>
                <a:lnTo>
                  <a:pt x="325529" y="3673"/>
                </a:lnTo>
                <a:lnTo>
                  <a:pt x="280149" y="0"/>
                </a:lnTo>
                <a:close/>
              </a:path>
              <a:path w="560705" h="762635">
                <a:moveTo>
                  <a:pt x="409476" y="31749"/>
                </a:moveTo>
                <a:lnTo>
                  <a:pt x="280149" y="31749"/>
                </a:lnTo>
                <a:lnTo>
                  <a:pt x="330143" y="36806"/>
                </a:lnTo>
                <a:lnTo>
                  <a:pt x="376738" y="51302"/>
                </a:lnTo>
                <a:lnTo>
                  <a:pt x="418926" y="74233"/>
                </a:lnTo>
                <a:lnTo>
                  <a:pt x="455701" y="104590"/>
                </a:lnTo>
                <a:lnTo>
                  <a:pt x="486056" y="141368"/>
                </a:lnTo>
                <a:lnTo>
                  <a:pt x="508985" y="183558"/>
                </a:lnTo>
                <a:lnTo>
                  <a:pt x="523480" y="230154"/>
                </a:lnTo>
                <a:lnTo>
                  <a:pt x="528535" y="280149"/>
                </a:lnTo>
                <a:lnTo>
                  <a:pt x="523866" y="329220"/>
                </a:lnTo>
                <a:lnTo>
                  <a:pt x="510906" y="379290"/>
                </a:lnTo>
                <a:lnTo>
                  <a:pt x="491223" y="429443"/>
                </a:lnTo>
                <a:lnTo>
                  <a:pt x="466389" y="478762"/>
                </a:lnTo>
                <a:lnTo>
                  <a:pt x="437972" y="526331"/>
                </a:lnTo>
                <a:lnTo>
                  <a:pt x="407543" y="571234"/>
                </a:lnTo>
                <a:lnTo>
                  <a:pt x="376671" y="612553"/>
                </a:lnTo>
                <a:lnTo>
                  <a:pt x="346926" y="649373"/>
                </a:lnTo>
                <a:lnTo>
                  <a:pt x="319877" y="680777"/>
                </a:lnTo>
                <a:lnTo>
                  <a:pt x="280149" y="723671"/>
                </a:lnTo>
                <a:lnTo>
                  <a:pt x="323998" y="723671"/>
                </a:lnTo>
                <a:lnTo>
                  <a:pt x="365834" y="676791"/>
                </a:lnTo>
                <a:lnTo>
                  <a:pt x="397082" y="638692"/>
                </a:lnTo>
                <a:lnTo>
                  <a:pt x="429855" y="595372"/>
                </a:lnTo>
                <a:lnTo>
                  <a:pt x="462399" y="547803"/>
                </a:lnTo>
                <a:lnTo>
                  <a:pt x="492960" y="496954"/>
                </a:lnTo>
                <a:lnTo>
                  <a:pt x="519783" y="443795"/>
                </a:lnTo>
                <a:lnTo>
                  <a:pt x="541115" y="389294"/>
                </a:lnTo>
                <a:lnTo>
                  <a:pt x="555200" y="334422"/>
                </a:lnTo>
                <a:lnTo>
                  <a:pt x="560285" y="280149"/>
                </a:lnTo>
                <a:lnTo>
                  <a:pt x="556612" y="234768"/>
                </a:lnTo>
                <a:lnTo>
                  <a:pt x="545980" y="191697"/>
                </a:lnTo>
                <a:lnTo>
                  <a:pt x="528971" y="151515"/>
                </a:lnTo>
                <a:lnTo>
                  <a:pt x="506165" y="114805"/>
                </a:lnTo>
                <a:lnTo>
                  <a:pt x="478143" y="82148"/>
                </a:lnTo>
                <a:lnTo>
                  <a:pt x="445488" y="54125"/>
                </a:lnTo>
                <a:lnTo>
                  <a:pt x="409476" y="3174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43434" y="479100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133" y="0"/>
                </a:moveTo>
                <a:lnTo>
                  <a:pt x="104100" y="7768"/>
                </a:lnTo>
                <a:lnTo>
                  <a:pt x="62344" y="29391"/>
                </a:lnTo>
                <a:lnTo>
                  <a:pt x="29392" y="62341"/>
                </a:lnTo>
                <a:lnTo>
                  <a:pt x="7769" y="104093"/>
                </a:lnTo>
                <a:lnTo>
                  <a:pt x="0" y="152120"/>
                </a:lnTo>
                <a:lnTo>
                  <a:pt x="7769" y="200153"/>
                </a:lnTo>
                <a:lnTo>
                  <a:pt x="29392" y="241909"/>
                </a:lnTo>
                <a:lnTo>
                  <a:pt x="62344" y="274861"/>
                </a:lnTo>
                <a:lnTo>
                  <a:pt x="104100" y="296484"/>
                </a:lnTo>
                <a:lnTo>
                  <a:pt x="152133" y="304253"/>
                </a:lnTo>
                <a:lnTo>
                  <a:pt x="200161" y="296484"/>
                </a:lnTo>
                <a:lnTo>
                  <a:pt x="241916" y="274861"/>
                </a:lnTo>
                <a:lnTo>
                  <a:pt x="244274" y="272503"/>
                </a:lnTo>
                <a:lnTo>
                  <a:pt x="152133" y="272503"/>
                </a:lnTo>
                <a:lnTo>
                  <a:pt x="105318" y="263029"/>
                </a:lnTo>
                <a:lnTo>
                  <a:pt x="67048" y="237205"/>
                </a:lnTo>
                <a:lnTo>
                  <a:pt x="41224" y="198935"/>
                </a:lnTo>
                <a:lnTo>
                  <a:pt x="31750" y="152120"/>
                </a:lnTo>
                <a:lnTo>
                  <a:pt x="41224" y="105312"/>
                </a:lnTo>
                <a:lnTo>
                  <a:pt x="67048" y="67046"/>
                </a:lnTo>
                <a:lnTo>
                  <a:pt x="105318" y="41224"/>
                </a:lnTo>
                <a:lnTo>
                  <a:pt x="152133" y="31749"/>
                </a:lnTo>
                <a:lnTo>
                  <a:pt x="244275" y="31749"/>
                </a:lnTo>
                <a:lnTo>
                  <a:pt x="241916" y="29391"/>
                </a:lnTo>
                <a:lnTo>
                  <a:pt x="200161" y="7768"/>
                </a:lnTo>
                <a:lnTo>
                  <a:pt x="152133" y="0"/>
                </a:lnTo>
                <a:close/>
              </a:path>
              <a:path w="304800" h="304800">
                <a:moveTo>
                  <a:pt x="244275" y="31749"/>
                </a:moveTo>
                <a:lnTo>
                  <a:pt x="152133" y="31749"/>
                </a:lnTo>
                <a:lnTo>
                  <a:pt x="198948" y="41224"/>
                </a:lnTo>
                <a:lnTo>
                  <a:pt x="237218" y="67046"/>
                </a:lnTo>
                <a:lnTo>
                  <a:pt x="263041" y="105312"/>
                </a:lnTo>
                <a:lnTo>
                  <a:pt x="272516" y="152120"/>
                </a:lnTo>
                <a:lnTo>
                  <a:pt x="263041" y="198935"/>
                </a:lnTo>
                <a:lnTo>
                  <a:pt x="237218" y="237205"/>
                </a:lnTo>
                <a:lnTo>
                  <a:pt x="198948" y="263029"/>
                </a:lnTo>
                <a:lnTo>
                  <a:pt x="152133" y="272503"/>
                </a:lnTo>
                <a:lnTo>
                  <a:pt x="244274" y="272503"/>
                </a:lnTo>
                <a:lnTo>
                  <a:pt x="274870" y="241909"/>
                </a:lnTo>
                <a:lnTo>
                  <a:pt x="296496" y="200153"/>
                </a:lnTo>
                <a:lnTo>
                  <a:pt x="304266" y="152120"/>
                </a:lnTo>
                <a:lnTo>
                  <a:pt x="296496" y="104093"/>
                </a:lnTo>
                <a:lnTo>
                  <a:pt x="274870" y="62341"/>
                </a:lnTo>
                <a:lnTo>
                  <a:pt x="244275" y="31749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00761" y="4292090"/>
            <a:ext cx="419734" cy="567690"/>
          </a:xfrm>
          <a:custGeom>
            <a:avLst/>
            <a:gdLst/>
            <a:ahLst/>
            <a:cxnLst/>
            <a:rect l="l" t="t" r="r" b="b"/>
            <a:pathLst>
              <a:path w="419735" h="567689">
                <a:moveTo>
                  <a:pt x="209715" y="0"/>
                </a:moveTo>
                <a:lnTo>
                  <a:pt x="161688" y="5548"/>
                </a:lnTo>
                <a:lnTo>
                  <a:pt x="117570" y="21348"/>
                </a:lnTo>
                <a:lnTo>
                  <a:pt x="78628" y="46131"/>
                </a:lnTo>
                <a:lnTo>
                  <a:pt x="46131" y="78628"/>
                </a:lnTo>
                <a:lnTo>
                  <a:pt x="21348" y="117570"/>
                </a:lnTo>
                <a:lnTo>
                  <a:pt x="5548" y="161688"/>
                </a:lnTo>
                <a:lnTo>
                  <a:pt x="0" y="209715"/>
                </a:lnTo>
                <a:lnTo>
                  <a:pt x="6546" y="263495"/>
                </a:lnTo>
                <a:lnTo>
                  <a:pt x="24138" y="317587"/>
                </a:lnTo>
                <a:lnTo>
                  <a:pt x="49705" y="370301"/>
                </a:lnTo>
                <a:lnTo>
                  <a:pt x="80179" y="419946"/>
                </a:lnTo>
                <a:lnTo>
                  <a:pt x="112488" y="464832"/>
                </a:lnTo>
                <a:lnTo>
                  <a:pt x="143562" y="503267"/>
                </a:lnTo>
                <a:lnTo>
                  <a:pt x="170332" y="533561"/>
                </a:lnTo>
                <a:lnTo>
                  <a:pt x="198678" y="562965"/>
                </a:lnTo>
                <a:lnTo>
                  <a:pt x="205740" y="567436"/>
                </a:lnTo>
                <a:lnTo>
                  <a:pt x="213702" y="567436"/>
                </a:lnTo>
                <a:lnTo>
                  <a:pt x="249095" y="533561"/>
                </a:lnTo>
                <a:lnTo>
                  <a:pt x="253177" y="528942"/>
                </a:lnTo>
                <a:lnTo>
                  <a:pt x="209715" y="528942"/>
                </a:lnTo>
                <a:lnTo>
                  <a:pt x="190454" y="508273"/>
                </a:lnTo>
                <a:lnTo>
                  <a:pt x="164843" y="478886"/>
                </a:lnTo>
                <a:lnTo>
                  <a:pt x="135630" y="442392"/>
                </a:lnTo>
                <a:lnTo>
                  <a:pt x="105563" y="400404"/>
                </a:lnTo>
                <a:lnTo>
                  <a:pt x="77393" y="354530"/>
                </a:lnTo>
                <a:lnTo>
                  <a:pt x="53868" y="306384"/>
                </a:lnTo>
                <a:lnTo>
                  <a:pt x="37737" y="257575"/>
                </a:lnTo>
                <a:lnTo>
                  <a:pt x="31750" y="209715"/>
                </a:lnTo>
                <a:lnTo>
                  <a:pt x="38117" y="162458"/>
                </a:lnTo>
                <a:lnTo>
                  <a:pt x="56081" y="119961"/>
                </a:lnTo>
                <a:lnTo>
                  <a:pt x="83932" y="83932"/>
                </a:lnTo>
                <a:lnTo>
                  <a:pt x="119961" y="56081"/>
                </a:lnTo>
                <a:lnTo>
                  <a:pt x="162458" y="38117"/>
                </a:lnTo>
                <a:lnTo>
                  <a:pt x="209715" y="31750"/>
                </a:lnTo>
                <a:lnTo>
                  <a:pt x="318194" y="31750"/>
                </a:lnTo>
                <a:lnTo>
                  <a:pt x="301851" y="21348"/>
                </a:lnTo>
                <a:lnTo>
                  <a:pt x="257736" y="5548"/>
                </a:lnTo>
                <a:lnTo>
                  <a:pt x="209715" y="0"/>
                </a:lnTo>
                <a:close/>
              </a:path>
              <a:path w="419735" h="567689">
                <a:moveTo>
                  <a:pt x="318194" y="31750"/>
                </a:moveTo>
                <a:lnTo>
                  <a:pt x="209715" y="31750"/>
                </a:lnTo>
                <a:lnTo>
                  <a:pt x="256970" y="38117"/>
                </a:lnTo>
                <a:lnTo>
                  <a:pt x="299465" y="56081"/>
                </a:lnTo>
                <a:lnTo>
                  <a:pt x="335491" y="83932"/>
                </a:lnTo>
                <a:lnTo>
                  <a:pt x="363339" y="119961"/>
                </a:lnTo>
                <a:lnTo>
                  <a:pt x="381300" y="162458"/>
                </a:lnTo>
                <a:lnTo>
                  <a:pt x="387667" y="209715"/>
                </a:lnTo>
                <a:lnTo>
                  <a:pt x="381679" y="257575"/>
                </a:lnTo>
                <a:lnTo>
                  <a:pt x="365548" y="306384"/>
                </a:lnTo>
                <a:lnTo>
                  <a:pt x="342024" y="354530"/>
                </a:lnTo>
                <a:lnTo>
                  <a:pt x="313855" y="400404"/>
                </a:lnTo>
                <a:lnTo>
                  <a:pt x="283790" y="442392"/>
                </a:lnTo>
                <a:lnTo>
                  <a:pt x="254579" y="478886"/>
                </a:lnTo>
                <a:lnTo>
                  <a:pt x="228971" y="508273"/>
                </a:lnTo>
                <a:lnTo>
                  <a:pt x="209715" y="528942"/>
                </a:lnTo>
                <a:lnTo>
                  <a:pt x="253177" y="528942"/>
                </a:lnTo>
                <a:lnTo>
                  <a:pt x="306936" y="464832"/>
                </a:lnTo>
                <a:lnTo>
                  <a:pt x="339243" y="419946"/>
                </a:lnTo>
                <a:lnTo>
                  <a:pt x="369714" y="370301"/>
                </a:lnTo>
                <a:lnTo>
                  <a:pt x="395280" y="317587"/>
                </a:lnTo>
                <a:lnTo>
                  <a:pt x="412871" y="263495"/>
                </a:lnTo>
                <a:lnTo>
                  <a:pt x="419417" y="209715"/>
                </a:lnTo>
                <a:lnTo>
                  <a:pt x="413868" y="161688"/>
                </a:lnTo>
                <a:lnTo>
                  <a:pt x="398069" y="117570"/>
                </a:lnTo>
                <a:lnTo>
                  <a:pt x="373286" y="78628"/>
                </a:lnTo>
                <a:lnTo>
                  <a:pt x="340791" y="46131"/>
                </a:lnTo>
                <a:lnTo>
                  <a:pt x="318194" y="31750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94665" y="4383132"/>
            <a:ext cx="231622" cy="231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B4DB4912-5C30-1C4A-96F7-C72C1CE6E97F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71398" y="4826000"/>
            <a:ext cx="7241001" cy="179792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indent="1588" algn="ctr">
              <a:lnSpc>
                <a:spcPts val="6600"/>
              </a:lnSpc>
              <a:spcBef>
                <a:spcPts val="820"/>
              </a:spcBef>
            </a:pPr>
            <a:r>
              <a:rPr spc="-160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	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Sound  </a:t>
            </a:r>
            <a:r>
              <a:rPr spc="-155" dirty="0"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en-US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30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500994-244C-754C-8B7C-CBF4C47EB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2719112"/>
            <a:ext cx="1816101" cy="1816101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DFAA9215-389D-E547-AC13-B3A6496567A3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4517514"/>
            <a:ext cx="246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sz="24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Expenses: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4800" y="4883274"/>
            <a:ext cx="1422400" cy="139268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0513" indent="-277813">
              <a:lnSpc>
                <a:spcPct val="100000"/>
              </a:lnSpc>
              <a:spcBef>
                <a:spcPts val="820"/>
              </a:spcBef>
              <a:buSzPct val="75000"/>
              <a:buChar char="•"/>
            </a:pPr>
            <a:r>
              <a:rPr sz="24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</a:t>
            </a:r>
            <a:r>
              <a:rPr sz="24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513" indent="-277813">
              <a:lnSpc>
                <a:spcPct val="100000"/>
              </a:lnSpc>
              <a:spcBef>
                <a:spcPts val="720"/>
              </a:spcBef>
              <a:buSzPct val="75000"/>
              <a:buChar char="•"/>
            </a:pPr>
            <a:r>
              <a:rPr sz="24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513" indent="-277813">
              <a:lnSpc>
                <a:spcPct val="100000"/>
              </a:lnSpc>
              <a:spcBef>
                <a:spcPts val="720"/>
              </a:spcBef>
              <a:buSzPct val="75000"/>
              <a:buChar char="•"/>
            </a:pPr>
            <a:r>
              <a:rPr sz="24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6800" y="4476671"/>
            <a:ext cx="2823210" cy="18040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0838" indent="-280988">
              <a:lnSpc>
                <a:spcPct val="100000"/>
              </a:lnSpc>
              <a:spcBef>
                <a:spcPts val="620"/>
              </a:spcBef>
              <a:buSzPct val="75000"/>
            </a:pPr>
            <a:r>
              <a:rPr sz="24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24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2400" spc="-6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0838" indent="-280988">
              <a:lnSpc>
                <a:spcPct val="100000"/>
              </a:lnSpc>
              <a:spcBef>
                <a:spcPts val="520"/>
              </a:spcBef>
              <a:buSzPct val="75000"/>
              <a:buChar char="•"/>
            </a:pPr>
            <a:r>
              <a:rPr sz="24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24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Security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0838" indent="-280988">
              <a:lnSpc>
                <a:spcPct val="100000"/>
              </a:lnSpc>
              <a:spcBef>
                <a:spcPts val="720"/>
              </a:spcBef>
              <a:buSzPct val="75000"/>
              <a:buChar char="•"/>
            </a:pPr>
            <a:r>
              <a:rPr sz="24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0838" indent="-280988">
              <a:lnSpc>
                <a:spcPct val="100000"/>
              </a:lnSpc>
              <a:spcBef>
                <a:spcPts val="720"/>
              </a:spcBef>
              <a:buSzPct val="75000"/>
              <a:buChar char="•"/>
            </a:pPr>
            <a:r>
              <a:rPr sz="24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Annuities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800" y="4883274"/>
            <a:ext cx="1955800" cy="139268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0513" indent="-277813">
              <a:lnSpc>
                <a:spcPct val="100000"/>
              </a:lnSpc>
              <a:spcBef>
                <a:spcPts val="820"/>
              </a:spcBef>
              <a:buSzPct val="75000"/>
              <a:buChar char="•"/>
            </a:pPr>
            <a:r>
              <a:rPr sz="24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sz="24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513" indent="-277813">
              <a:lnSpc>
                <a:spcPct val="100000"/>
              </a:lnSpc>
              <a:spcBef>
                <a:spcPts val="720"/>
              </a:spcBef>
              <a:buSzPct val="75000"/>
              <a:buChar char="•"/>
            </a:pPr>
            <a:r>
              <a:rPr sz="24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513" indent="-277813">
              <a:lnSpc>
                <a:spcPct val="100000"/>
              </a:lnSpc>
              <a:spcBef>
                <a:spcPts val="720"/>
              </a:spcBef>
              <a:buSzPct val="75000"/>
              <a:buChar char="•"/>
            </a:pPr>
            <a:r>
              <a:rPr sz="24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5800" y="7730487"/>
            <a:ext cx="5588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of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</a:t>
            </a:r>
            <a:r>
              <a:rPr sz="3000" spc="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250" y="2177412"/>
            <a:ext cx="9226550" cy="2192267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budget: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indent="-304800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723900" algn="l"/>
                <a:tab pos="724535" algn="l"/>
              </a:tabLst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and discretionary</a:t>
            </a:r>
            <a:r>
              <a:rPr sz="3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indent="-304800">
              <a:lnSpc>
                <a:spcPct val="100000"/>
              </a:lnSpc>
              <a:spcBef>
                <a:spcPts val="3000"/>
              </a:spcBef>
              <a:buSzPct val="75000"/>
              <a:buChar char="•"/>
              <a:tabLst>
                <a:tab pos="723900" algn="l"/>
                <a:tab pos="724535" algn="l"/>
              </a:tabLst>
            </a:pP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5905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for</a:t>
            </a:r>
            <a:r>
              <a:rPr sz="4000" spc="1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6150" y="7131050"/>
            <a:ext cx="11112500" cy="0"/>
          </a:xfrm>
          <a:custGeom>
            <a:avLst/>
            <a:gdLst/>
            <a:ahLst/>
            <a:cxnLst/>
            <a:rect l="l" t="t" r="r" b="b"/>
            <a:pathLst>
              <a:path w="11112500">
                <a:moveTo>
                  <a:pt x="0" y="0"/>
                </a:moveTo>
                <a:lnTo>
                  <a:pt x="111125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5" y="7554190"/>
            <a:ext cx="843280" cy="843280"/>
          </a:xfrm>
          <a:custGeom>
            <a:avLst/>
            <a:gdLst/>
            <a:ahLst/>
            <a:cxnLst/>
            <a:rect l="l" t="t" r="r" b="b"/>
            <a:pathLst>
              <a:path w="843279" h="843279">
                <a:moveTo>
                  <a:pt x="842810" y="421411"/>
                </a:moveTo>
                <a:lnTo>
                  <a:pt x="839974" y="372265"/>
                </a:lnTo>
                <a:lnTo>
                  <a:pt x="831680" y="324785"/>
                </a:lnTo>
                <a:lnTo>
                  <a:pt x="818242" y="279286"/>
                </a:lnTo>
                <a:lnTo>
                  <a:pt x="799977" y="236084"/>
                </a:lnTo>
                <a:lnTo>
                  <a:pt x="777201" y="195497"/>
                </a:lnTo>
                <a:lnTo>
                  <a:pt x="750231" y="157839"/>
                </a:lnTo>
                <a:lnTo>
                  <a:pt x="719381" y="123428"/>
                </a:lnTo>
                <a:lnTo>
                  <a:pt x="684970" y="92579"/>
                </a:lnTo>
                <a:lnTo>
                  <a:pt x="647312" y="65608"/>
                </a:lnTo>
                <a:lnTo>
                  <a:pt x="606725" y="42832"/>
                </a:lnTo>
                <a:lnTo>
                  <a:pt x="563523" y="24567"/>
                </a:lnTo>
                <a:lnTo>
                  <a:pt x="518024" y="11129"/>
                </a:lnTo>
                <a:lnTo>
                  <a:pt x="470544" y="2835"/>
                </a:lnTo>
                <a:lnTo>
                  <a:pt x="421398" y="0"/>
                </a:lnTo>
                <a:lnTo>
                  <a:pt x="372255" y="2835"/>
                </a:lnTo>
                <a:lnTo>
                  <a:pt x="324777" y="11129"/>
                </a:lnTo>
                <a:lnTo>
                  <a:pt x="279280" y="24567"/>
                </a:lnTo>
                <a:lnTo>
                  <a:pt x="236080" y="42832"/>
                </a:lnTo>
                <a:lnTo>
                  <a:pt x="195493" y="65608"/>
                </a:lnTo>
                <a:lnTo>
                  <a:pt x="157837" y="92579"/>
                </a:lnTo>
                <a:lnTo>
                  <a:pt x="123426" y="123428"/>
                </a:lnTo>
                <a:lnTo>
                  <a:pt x="92578" y="157839"/>
                </a:lnTo>
                <a:lnTo>
                  <a:pt x="65607" y="195497"/>
                </a:lnTo>
                <a:lnTo>
                  <a:pt x="42832" y="236084"/>
                </a:lnTo>
                <a:lnTo>
                  <a:pt x="24567" y="279286"/>
                </a:lnTo>
                <a:lnTo>
                  <a:pt x="11129" y="324785"/>
                </a:lnTo>
                <a:lnTo>
                  <a:pt x="2835" y="372265"/>
                </a:lnTo>
                <a:lnTo>
                  <a:pt x="0" y="421411"/>
                </a:lnTo>
                <a:lnTo>
                  <a:pt x="2835" y="470557"/>
                </a:lnTo>
                <a:lnTo>
                  <a:pt x="11129" y="518037"/>
                </a:lnTo>
                <a:lnTo>
                  <a:pt x="24567" y="563536"/>
                </a:lnTo>
                <a:lnTo>
                  <a:pt x="42832" y="606737"/>
                </a:lnTo>
                <a:lnTo>
                  <a:pt x="65607" y="647325"/>
                </a:lnTo>
                <a:lnTo>
                  <a:pt x="92578" y="684983"/>
                </a:lnTo>
                <a:lnTo>
                  <a:pt x="123426" y="719394"/>
                </a:lnTo>
                <a:lnTo>
                  <a:pt x="157837" y="750243"/>
                </a:lnTo>
                <a:lnTo>
                  <a:pt x="195493" y="777214"/>
                </a:lnTo>
                <a:lnTo>
                  <a:pt x="236080" y="799990"/>
                </a:lnTo>
                <a:lnTo>
                  <a:pt x="279280" y="818255"/>
                </a:lnTo>
                <a:lnTo>
                  <a:pt x="324777" y="831693"/>
                </a:lnTo>
                <a:lnTo>
                  <a:pt x="372255" y="839987"/>
                </a:lnTo>
                <a:lnTo>
                  <a:pt x="421398" y="842822"/>
                </a:lnTo>
                <a:lnTo>
                  <a:pt x="470544" y="839987"/>
                </a:lnTo>
                <a:lnTo>
                  <a:pt x="518024" y="831693"/>
                </a:lnTo>
                <a:lnTo>
                  <a:pt x="563523" y="818255"/>
                </a:lnTo>
                <a:lnTo>
                  <a:pt x="606725" y="799990"/>
                </a:lnTo>
                <a:lnTo>
                  <a:pt x="647312" y="777214"/>
                </a:lnTo>
                <a:lnTo>
                  <a:pt x="684970" y="750243"/>
                </a:lnTo>
                <a:lnTo>
                  <a:pt x="719381" y="719394"/>
                </a:lnTo>
                <a:lnTo>
                  <a:pt x="750231" y="684983"/>
                </a:lnTo>
                <a:lnTo>
                  <a:pt x="777201" y="647325"/>
                </a:lnTo>
                <a:lnTo>
                  <a:pt x="799977" y="606737"/>
                </a:lnTo>
                <a:lnTo>
                  <a:pt x="818242" y="563536"/>
                </a:lnTo>
                <a:lnTo>
                  <a:pt x="831680" y="518037"/>
                </a:lnTo>
                <a:lnTo>
                  <a:pt x="839974" y="470557"/>
                </a:lnTo>
                <a:lnTo>
                  <a:pt x="842810" y="421411"/>
                </a:lnTo>
                <a:close/>
              </a:path>
            </a:pathLst>
          </a:custGeom>
          <a:ln w="25399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40227" y="7766690"/>
            <a:ext cx="235585" cy="424815"/>
          </a:xfrm>
          <a:custGeom>
            <a:avLst/>
            <a:gdLst/>
            <a:ahLst/>
            <a:cxnLst/>
            <a:rect l="l" t="t" r="r" b="b"/>
            <a:pathLst>
              <a:path w="235585" h="424815">
                <a:moveTo>
                  <a:pt x="61709" y="268681"/>
                </a:moveTo>
                <a:lnTo>
                  <a:pt x="0" y="284594"/>
                </a:lnTo>
                <a:lnTo>
                  <a:pt x="4632" y="301440"/>
                </a:lnTo>
                <a:lnTo>
                  <a:pt x="10877" y="317338"/>
                </a:lnTo>
                <a:lnTo>
                  <a:pt x="44422" y="358379"/>
                </a:lnTo>
                <a:lnTo>
                  <a:pt x="97536" y="376910"/>
                </a:lnTo>
                <a:lnTo>
                  <a:pt x="97536" y="424611"/>
                </a:lnTo>
                <a:lnTo>
                  <a:pt x="137426" y="424611"/>
                </a:lnTo>
                <a:lnTo>
                  <a:pt x="137426" y="377355"/>
                </a:lnTo>
                <a:lnTo>
                  <a:pt x="145453" y="375729"/>
                </a:lnTo>
                <a:lnTo>
                  <a:pt x="199678" y="353968"/>
                </a:lnTo>
                <a:lnTo>
                  <a:pt x="225227" y="320789"/>
                </a:lnTo>
                <a:lnTo>
                  <a:pt x="124460" y="320789"/>
                </a:lnTo>
                <a:lnTo>
                  <a:pt x="117627" y="320763"/>
                </a:lnTo>
                <a:lnTo>
                  <a:pt x="73605" y="299255"/>
                </a:lnTo>
                <a:lnTo>
                  <a:pt x="63106" y="273659"/>
                </a:lnTo>
                <a:lnTo>
                  <a:pt x="61709" y="268681"/>
                </a:lnTo>
                <a:close/>
              </a:path>
              <a:path w="235585" h="424815">
                <a:moveTo>
                  <a:pt x="137337" y="0"/>
                </a:moveTo>
                <a:lnTo>
                  <a:pt x="97472" y="0"/>
                </a:lnTo>
                <a:lnTo>
                  <a:pt x="97472" y="36842"/>
                </a:lnTo>
                <a:lnTo>
                  <a:pt x="93599" y="37553"/>
                </a:lnTo>
                <a:lnTo>
                  <a:pt x="45754" y="57454"/>
                </a:lnTo>
                <a:lnTo>
                  <a:pt x="19469" y="93052"/>
                </a:lnTo>
                <a:lnTo>
                  <a:pt x="11626" y="129959"/>
                </a:lnTo>
                <a:lnTo>
                  <a:pt x="11685" y="136296"/>
                </a:lnTo>
                <a:lnTo>
                  <a:pt x="25071" y="186440"/>
                </a:lnTo>
                <a:lnTo>
                  <a:pt x="58039" y="216890"/>
                </a:lnTo>
                <a:lnTo>
                  <a:pt x="108888" y="239241"/>
                </a:lnTo>
                <a:lnTo>
                  <a:pt x="133341" y="249076"/>
                </a:lnTo>
                <a:lnTo>
                  <a:pt x="145503" y="254127"/>
                </a:lnTo>
                <a:lnTo>
                  <a:pt x="154476" y="259619"/>
                </a:lnTo>
                <a:lnTo>
                  <a:pt x="160401" y="266971"/>
                </a:lnTo>
                <a:lnTo>
                  <a:pt x="163477" y="275949"/>
                </a:lnTo>
                <a:lnTo>
                  <a:pt x="163906" y="286321"/>
                </a:lnTo>
                <a:lnTo>
                  <a:pt x="161786" y="297506"/>
                </a:lnTo>
                <a:lnTo>
                  <a:pt x="124460" y="320789"/>
                </a:lnTo>
                <a:lnTo>
                  <a:pt x="225227" y="320789"/>
                </a:lnTo>
                <a:lnTo>
                  <a:pt x="225806" y="319811"/>
                </a:lnTo>
                <a:lnTo>
                  <a:pt x="231437" y="304167"/>
                </a:lnTo>
                <a:lnTo>
                  <a:pt x="234532" y="288169"/>
                </a:lnTo>
                <a:lnTo>
                  <a:pt x="235133" y="271894"/>
                </a:lnTo>
                <a:lnTo>
                  <a:pt x="233286" y="255422"/>
                </a:lnTo>
                <a:lnTo>
                  <a:pt x="218873" y="219844"/>
                </a:lnTo>
                <a:lnTo>
                  <a:pt x="190106" y="194183"/>
                </a:lnTo>
                <a:lnTo>
                  <a:pt x="131013" y="168363"/>
                </a:lnTo>
                <a:lnTo>
                  <a:pt x="122004" y="164624"/>
                </a:lnTo>
                <a:lnTo>
                  <a:pt x="84429" y="143294"/>
                </a:lnTo>
                <a:lnTo>
                  <a:pt x="80800" y="121592"/>
                </a:lnTo>
                <a:lnTo>
                  <a:pt x="85158" y="108050"/>
                </a:lnTo>
                <a:lnTo>
                  <a:pt x="94333" y="97210"/>
                </a:lnTo>
                <a:lnTo>
                  <a:pt x="107416" y="90779"/>
                </a:lnTo>
                <a:lnTo>
                  <a:pt x="118787" y="89243"/>
                </a:lnTo>
                <a:lnTo>
                  <a:pt x="215410" y="89243"/>
                </a:lnTo>
                <a:lnTo>
                  <a:pt x="211268" y="81675"/>
                </a:lnTo>
                <a:lnTo>
                  <a:pt x="174496" y="47601"/>
                </a:lnTo>
                <a:lnTo>
                  <a:pt x="137337" y="36893"/>
                </a:lnTo>
                <a:lnTo>
                  <a:pt x="137337" y="0"/>
                </a:lnTo>
                <a:close/>
              </a:path>
              <a:path w="235585" h="424815">
                <a:moveTo>
                  <a:pt x="215410" y="89243"/>
                </a:moveTo>
                <a:lnTo>
                  <a:pt x="118787" y="89243"/>
                </a:lnTo>
                <a:lnTo>
                  <a:pt x="129492" y="90485"/>
                </a:lnTo>
                <a:lnTo>
                  <a:pt x="139477" y="94564"/>
                </a:lnTo>
                <a:lnTo>
                  <a:pt x="165481" y="126961"/>
                </a:lnTo>
                <a:lnTo>
                  <a:pt x="168084" y="133007"/>
                </a:lnTo>
                <a:lnTo>
                  <a:pt x="169481" y="136296"/>
                </a:lnTo>
                <a:lnTo>
                  <a:pt x="224764" y="113449"/>
                </a:lnTo>
                <a:lnTo>
                  <a:pt x="222377" y="104400"/>
                </a:lnTo>
                <a:lnTo>
                  <a:pt x="217562" y="93175"/>
                </a:lnTo>
                <a:lnTo>
                  <a:pt x="215410" y="8924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47E50D7-46DE-C040-8F5C-7ADB0E4ABABD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784" y="4782851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10" h="1527810">
                <a:moveTo>
                  <a:pt x="1527251" y="763625"/>
                </a:moveTo>
                <a:lnTo>
                  <a:pt x="1525748" y="715333"/>
                </a:lnTo>
                <a:lnTo>
                  <a:pt x="1521301" y="667839"/>
                </a:lnTo>
                <a:lnTo>
                  <a:pt x="1513998" y="621233"/>
                </a:lnTo>
                <a:lnTo>
                  <a:pt x="1503928" y="575604"/>
                </a:lnTo>
                <a:lnTo>
                  <a:pt x="1491182" y="531041"/>
                </a:lnTo>
                <a:lnTo>
                  <a:pt x="1475849" y="487634"/>
                </a:lnTo>
                <a:lnTo>
                  <a:pt x="1458018" y="445472"/>
                </a:lnTo>
                <a:lnTo>
                  <a:pt x="1437778" y="404645"/>
                </a:lnTo>
                <a:lnTo>
                  <a:pt x="1415220" y="365243"/>
                </a:lnTo>
                <a:lnTo>
                  <a:pt x="1390432" y="327354"/>
                </a:lnTo>
                <a:lnTo>
                  <a:pt x="1363504" y="291068"/>
                </a:lnTo>
                <a:lnTo>
                  <a:pt x="1334526" y="256475"/>
                </a:lnTo>
                <a:lnTo>
                  <a:pt x="1303586" y="223664"/>
                </a:lnTo>
                <a:lnTo>
                  <a:pt x="1270775" y="192725"/>
                </a:lnTo>
                <a:lnTo>
                  <a:pt x="1236182" y="163746"/>
                </a:lnTo>
                <a:lnTo>
                  <a:pt x="1199897" y="136818"/>
                </a:lnTo>
                <a:lnTo>
                  <a:pt x="1162008" y="112031"/>
                </a:lnTo>
                <a:lnTo>
                  <a:pt x="1122605" y="89472"/>
                </a:lnTo>
                <a:lnTo>
                  <a:pt x="1081778" y="69233"/>
                </a:lnTo>
                <a:lnTo>
                  <a:pt x="1039616" y="51401"/>
                </a:lnTo>
                <a:lnTo>
                  <a:pt x="996209" y="36068"/>
                </a:lnTo>
                <a:lnTo>
                  <a:pt x="951646" y="23322"/>
                </a:lnTo>
                <a:lnTo>
                  <a:pt x="906017" y="13253"/>
                </a:lnTo>
                <a:lnTo>
                  <a:pt x="859411" y="5949"/>
                </a:lnTo>
                <a:lnTo>
                  <a:pt x="811917" y="1502"/>
                </a:lnTo>
                <a:lnTo>
                  <a:pt x="763625" y="0"/>
                </a:lnTo>
                <a:lnTo>
                  <a:pt x="715333" y="1502"/>
                </a:lnTo>
                <a:lnTo>
                  <a:pt x="667839" y="5949"/>
                </a:lnTo>
                <a:lnTo>
                  <a:pt x="621233" y="13253"/>
                </a:lnTo>
                <a:lnTo>
                  <a:pt x="575604" y="23322"/>
                </a:lnTo>
                <a:lnTo>
                  <a:pt x="531041" y="36068"/>
                </a:lnTo>
                <a:lnTo>
                  <a:pt x="487634" y="51401"/>
                </a:lnTo>
                <a:lnTo>
                  <a:pt x="445472" y="69233"/>
                </a:lnTo>
                <a:lnTo>
                  <a:pt x="404645" y="89472"/>
                </a:lnTo>
                <a:lnTo>
                  <a:pt x="365243" y="112031"/>
                </a:lnTo>
                <a:lnTo>
                  <a:pt x="327354" y="136818"/>
                </a:lnTo>
                <a:lnTo>
                  <a:pt x="291068" y="163746"/>
                </a:lnTo>
                <a:lnTo>
                  <a:pt x="256475" y="192725"/>
                </a:lnTo>
                <a:lnTo>
                  <a:pt x="223664" y="223664"/>
                </a:lnTo>
                <a:lnTo>
                  <a:pt x="192725" y="256475"/>
                </a:lnTo>
                <a:lnTo>
                  <a:pt x="163746" y="291068"/>
                </a:lnTo>
                <a:lnTo>
                  <a:pt x="136818" y="327354"/>
                </a:lnTo>
                <a:lnTo>
                  <a:pt x="112031" y="365243"/>
                </a:lnTo>
                <a:lnTo>
                  <a:pt x="89472" y="404645"/>
                </a:lnTo>
                <a:lnTo>
                  <a:pt x="69233" y="445472"/>
                </a:lnTo>
                <a:lnTo>
                  <a:pt x="51401" y="487634"/>
                </a:lnTo>
                <a:lnTo>
                  <a:pt x="36068" y="531041"/>
                </a:lnTo>
                <a:lnTo>
                  <a:pt x="23322" y="575604"/>
                </a:lnTo>
                <a:lnTo>
                  <a:pt x="13253" y="621233"/>
                </a:lnTo>
                <a:lnTo>
                  <a:pt x="5949" y="667839"/>
                </a:lnTo>
                <a:lnTo>
                  <a:pt x="1502" y="715333"/>
                </a:lnTo>
                <a:lnTo>
                  <a:pt x="0" y="763625"/>
                </a:lnTo>
                <a:lnTo>
                  <a:pt x="1502" y="811920"/>
                </a:lnTo>
                <a:lnTo>
                  <a:pt x="5949" y="859416"/>
                </a:lnTo>
                <a:lnTo>
                  <a:pt x="13253" y="906025"/>
                </a:lnTo>
                <a:lnTo>
                  <a:pt x="23322" y="951656"/>
                </a:lnTo>
                <a:lnTo>
                  <a:pt x="36068" y="996221"/>
                </a:lnTo>
                <a:lnTo>
                  <a:pt x="51401" y="1039630"/>
                </a:lnTo>
                <a:lnTo>
                  <a:pt x="69233" y="1081794"/>
                </a:lnTo>
                <a:lnTo>
                  <a:pt x="89472" y="1122622"/>
                </a:lnTo>
                <a:lnTo>
                  <a:pt x="112031" y="1162026"/>
                </a:lnTo>
                <a:lnTo>
                  <a:pt x="136818" y="1199916"/>
                </a:lnTo>
                <a:lnTo>
                  <a:pt x="163746" y="1236203"/>
                </a:lnTo>
                <a:lnTo>
                  <a:pt x="192725" y="1270797"/>
                </a:lnTo>
                <a:lnTo>
                  <a:pt x="223664" y="1303608"/>
                </a:lnTo>
                <a:lnTo>
                  <a:pt x="256475" y="1334549"/>
                </a:lnTo>
                <a:lnTo>
                  <a:pt x="291068" y="1363527"/>
                </a:lnTo>
                <a:lnTo>
                  <a:pt x="327354" y="1390456"/>
                </a:lnTo>
                <a:lnTo>
                  <a:pt x="365243" y="1415244"/>
                </a:lnTo>
                <a:lnTo>
                  <a:pt x="404645" y="1437803"/>
                </a:lnTo>
                <a:lnTo>
                  <a:pt x="445472" y="1458042"/>
                </a:lnTo>
                <a:lnTo>
                  <a:pt x="487634" y="1475874"/>
                </a:lnTo>
                <a:lnTo>
                  <a:pt x="531041" y="1491207"/>
                </a:lnTo>
                <a:lnTo>
                  <a:pt x="575604" y="1503954"/>
                </a:lnTo>
                <a:lnTo>
                  <a:pt x="621233" y="1514023"/>
                </a:lnTo>
                <a:lnTo>
                  <a:pt x="667839" y="1521326"/>
                </a:lnTo>
                <a:lnTo>
                  <a:pt x="715333" y="1525774"/>
                </a:lnTo>
                <a:lnTo>
                  <a:pt x="763625" y="1527276"/>
                </a:lnTo>
                <a:lnTo>
                  <a:pt x="811917" y="1525774"/>
                </a:lnTo>
                <a:lnTo>
                  <a:pt x="859411" y="1521326"/>
                </a:lnTo>
                <a:lnTo>
                  <a:pt x="906017" y="1514023"/>
                </a:lnTo>
                <a:lnTo>
                  <a:pt x="951646" y="1503954"/>
                </a:lnTo>
                <a:lnTo>
                  <a:pt x="996209" y="1491207"/>
                </a:lnTo>
                <a:lnTo>
                  <a:pt x="1039616" y="1475874"/>
                </a:lnTo>
                <a:lnTo>
                  <a:pt x="1081778" y="1458042"/>
                </a:lnTo>
                <a:lnTo>
                  <a:pt x="1122605" y="1437803"/>
                </a:lnTo>
                <a:lnTo>
                  <a:pt x="1162008" y="1415244"/>
                </a:lnTo>
                <a:lnTo>
                  <a:pt x="1199897" y="1390456"/>
                </a:lnTo>
                <a:lnTo>
                  <a:pt x="1236182" y="1363527"/>
                </a:lnTo>
                <a:lnTo>
                  <a:pt x="1270775" y="1334549"/>
                </a:lnTo>
                <a:lnTo>
                  <a:pt x="1303586" y="1303608"/>
                </a:lnTo>
                <a:lnTo>
                  <a:pt x="1334526" y="1270797"/>
                </a:lnTo>
                <a:lnTo>
                  <a:pt x="1363504" y="1236203"/>
                </a:lnTo>
                <a:lnTo>
                  <a:pt x="1390432" y="1199916"/>
                </a:lnTo>
                <a:lnTo>
                  <a:pt x="1415220" y="1162026"/>
                </a:lnTo>
                <a:lnTo>
                  <a:pt x="1437778" y="1122622"/>
                </a:lnTo>
                <a:lnTo>
                  <a:pt x="1458018" y="1081794"/>
                </a:lnTo>
                <a:lnTo>
                  <a:pt x="1475849" y="1039630"/>
                </a:lnTo>
                <a:lnTo>
                  <a:pt x="1491182" y="996221"/>
                </a:lnTo>
                <a:lnTo>
                  <a:pt x="1503928" y="951656"/>
                </a:lnTo>
                <a:lnTo>
                  <a:pt x="1513998" y="906025"/>
                </a:lnTo>
                <a:lnTo>
                  <a:pt x="1521301" y="859416"/>
                </a:lnTo>
                <a:lnTo>
                  <a:pt x="1525748" y="811920"/>
                </a:lnTo>
                <a:lnTo>
                  <a:pt x="1527251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5695" y="6656258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10" h="1527809">
                <a:moveTo>
                  <a:pt x="1527251" y="763625"/>
                </a:moveTo>
                <a:lnTo>
                  <a:pt x="1525748" y="715333"/>
                </a:lnTo>
                <a:lnTo>
                  <a:pt x="1521301" y="667839"/>
                </a:lnTo>
                <a:lnTo>
                  <a:pt x="1513998" y="621233"/>
                </a:lnTo>
                <a:lnTo>
                  <a:pt x="1503928" y="575604"/>
                </a:lnTo>
                <a:lnTo>
                  <a:pt x="1491182" y="531041"/>
                </a:lnTo>
                <a:lnTo>
                  <a:pt x="1475849" y="487634"/>
                </a:lnTo>
                <a:lnTo>
                  <a:pt x="1458018" y="445472"/>
                </a:lnTo>
                <a:lnTo>
                  <a:pt x="1437778" y="404645"/>
                </a:lnTo>
                <a:lnTo>
                  <a:pt x="1415220" y="365243"/>
                </a:lnTo>
                <a:lnTo>
                  <a:pt x="1390432" y="327354"/>
                </a:lnTo>
                <a:lnTo>
                  <a:pt x="1363504" y="291068"/>
                </a:lnTo>
                <a:lnTo>
                  <a:pt x="1334526" y="256475"/>
                </a:lnTo>
                <a:lnTo>
                  <a:pt x="1303586" y="223664"/>
                </a:lnTo>
                <a:lnTo>
                  <a:pt x="1270775" y="192725"/>
                </a:lnTo>
                <a:lnTo>
                  <a:pt x="1236182" y="163746"/>
                </a:lnTo>
                <a:lnTo>
                  <a:pt x="1199897" y="136818"/>
                </a:lnTo>
                <a:lnTo>
                  <a:pt x="1162008" y="112031"/>
                </a:lnTo>
                <a:lnTo>
                  <a:pt x="1122605" y="89472"/>
                </a:lnTo>
                <a:lnTo>
                  <a:pt x="1081778" y="69233"/>
                </a:lnTo>
                <a:lnTo>
                  <a:pt x="1039616" y="51401"/>
                </a:lnTo>
                <a:lnTo>
                  <a:pt x="996209" y="36068"/>
                </a:lnTo>
                <a:lnTo>
                  <a:pt x="951646" y="23322"/>
                </a:lnTo>
                <a:lnTo>
                  <a:pt x="906017" y="13253"/>
                </a:lnTo>
                <a:lnTo>
                  <a:pt x="859411" y="5949"/>
                </a:lnTo>
                <a:lnTo>
                  <a:pt x="811917" y="1502"/>
                </a:lnTo>
                <a:lnTo>
                  <a:pt x="763625" y="0"/>
                </a:lnTo>
                <a:lnTo>
                  <a:pt x="715331" y="1502"/>
                </a:lnTo>
                <a:lnTo>
                  <a:pt x="667834" y="5949"/>
                </a:lnTo>
                <a:lnTo>
                  <a:pt x="621226" y="13253"/>
                </a:lnTo>
                <a:lnTo>
                  <a:pt x="575595" y="23322"/>
                </a:lnTo>
                <a:lnTo>
                  <a:pt x="531031" y="36068"/>
                </a:lnTo>
                <a:lnTo>
                  <a:pt x="487623" y="51401"/>
                </a:lnTo>
                <a:lnTo>
                  <a:pt x="445461" y="69233"/>
                </a:lnTo>
                <a:lnTo>
                  <a:pt x="404634" y="89472"/>
                </a:lnTo>
                <a:lnTo>
                  <a:pt x="365231" y="112031"/>
                </a:lnTo>
                <a:lnTo>
                  <a:pt x="327343" y="136818"/>
                </a:lnTo>
                <a:lnTo>
                  <a:pt x="291057" y="163746"/>
                </a:lnTo>
                <a:lnTo>
                  <a:pt x="256465" y="192725"/>
                </a:lnTo>
                <a:lnTo>
                  <a:pt x="223654" y="223664"/>
                </a:lnTo>
                <a:lnTo>
                  <a:pt x="192716" y="256475"/>
                </a:lnTo>
                <a:lnTo>
                  <a:pt x="163738" y="291068"/>
                </a:lnTo>
                <a:lnTo>
                  <a:pt x="136812" y="327354"/>
                </a:lnTo>
                <a:lnTo>
                  <a:pt x="112025" y="365243"/>
                </a:lnTo>
                <a:lnTo>
                  <a:pt x="89467" y="404645"/>
                </a:lnTo>
                <a:lnTo>
                  <a:pt x="69229" y="445472"/>
                </a:lnTo>
                <a:lnTo>
                  <a:pt x="51398" y="487634"/>
                </a:lnTo>
                <a:lnTo>
                  <a:pt x="36066" y="531041"/>
                </a:lnTo>
                <a:lnTo>
                  <a:pt x="23320" y="575604"/>
                </a:lnTo>
                <a:lnTo>
                  <a:pt x="13252" y="621233"/>
                </a:lnTo>
                <a:lnTo>
                  <a:pt x="5949" y="667839"/>
                </a:lnTo>
                <a:lnTo>
                  <a:pt x="1502" y="715333"/>
                </a:lnTo>
                <a:lnTo>
                  <a:pt x="0" y="763625"/>
                </a:lnTo>
                <a:lnTo>
                  <a:pt x="1502" y="811920"/>
                </a:lnTo>
                <a:lnTo>
                  <a:pt x="5949" y="859416"/>
                </a:lnTo>
                <a:lnTo>
                  <a:pt x="13252" y="906025"/>
                </a:lnTo>
                <a:lnTo>
                  <a:pt x="23320" y="951656"/>
                </a:lnTo>
                <a:lnTo>
                  <a:pt x="36066" y="996221"/>
                </a:lnTo>
                <a:lnTo>
                  <a:pt x="51398" y="1039630"/>
                </a:lnTo>
                <a:lnTo>
                  <a:pt x="69229" y="1081794"/>
                </a:lnTo>
                <a:lnTo>
                  <a:pt x="89467" y="1122622"/>
                </a:lnTo>
                <a:lnTo>
                  <a:pt x="112025" y="1162026"/>
                </a:lnTo>
                <a:lnTo>
                  <a:pt x="136812" y="1199916"/>
                </a:lnTo>
                <a:lnTo>
                  <a:pt x="163738" y="1236203"/>
                </a:lnTo>
                <a:lnTo>
                  <a:pt x="192716" y="1270797"/>
                </a:lnTo>
                <a:lnTo>
                  <a:pt x="223654" y="1303608"/>
                </a:lnTo>
                <a:lnTo>
                  <a:pt x="256465" y="1334549"/>
                </a:lnTo>
                <a:lnTo>
                  <a:pt x="291057" y="1363527"/>
                </a:lnTo>
                <a:lnTo>
                  <a:pt x="327343" y="1390456"/>
                </a:lnTo>
                <a:lnTo>
                  <a:pt x="365231" y="1415244"/>
                </a:lnTo>
                <a:lnTo>
                  <a:pt x="404634" y="1437803"/>
                </a:lnTo>
                <a:lnTo>
                  <a:pt x="445461" y="1458042"/>
                </a:lnTo>
                <a:lnTo>
                  <a:pt x="487623" y="1475874"/>
                </a:lnTo>
                <a:lnTo>
                  <a:pt x="531031" y="1491207"/>
                </a:lnTo>
                <a:lnTo>
                  <a:pt x="575595" y="1503954"/>
                </a:lnTo>
                <a:lnTo>
                  <a:pt x="621226" y="1514023"/>
                </a:lnTo>
                <a:lnTo>
                  <a:pt x="667834" y="1521326"/>
                </a:lnTo>
                <a:lnTo>
                  <a:pt x="715331" y="1525774"/>
                </a:lnTo>
                <a:lnTo>
                  <a:pt x="763625" y="1527276"/>
                </a:lnTo>
                <a:lnTo>
                  <a:pt x="811917" y="1525774"/>
                </a:lnTo>
                <a:lnTo>
                  <a:pt x="859411" y="1521326"/>
                </a:lnTo>
                <a:lnTo>
                  <a:pt x="906017" y="1514023"/>
                </a:lnTo>
                <a:lnTo>
                  <a:pt x="951646" y="1503954"/>
                </a:lnTo>
                <a:lnTo>
                  <a:pt x="996209" y="1491207"/>
                </a:lnTo>
                <a:lnTo>
                  <a:pt x="1039616" y="1475874"/>
                </a:lnTo>
                <a:lnTo>
                  <a:pt x="1081778" y="1458042"/>
                </a:lnTo>
                <a:lnTo>
                  <a:pt x="1122605" y="1437803"/>
                </a:lnTo>
                <a:lnTo>
                  <a:pt x="1162008" y="1415244"/>
                </a:lnTo>
                <a:lnTo>
                  <a:pt x="1199897" y="1390456"/>
                </a:lnTo>
                <a:lnTo>
                  <a:pt x="1236182" y="1363527"/>
                </a:lnTo>
                <a:lnTo>
                  <a:pt x="1270775" y="1334549"/>
                </a:lnTo>
                <a:lnTo>
                  <a:pt x="1303586" y="1303608"/>
                </a:lnTo>
                <a:lnTo>
                  <a:pt x="1334526" y="1270797"/>
                </a:lnTo>
                <a:lnTo>
                  <a:pt x="1363504" y="1236203"/>
                </a:lnTo>
                <a:lnTo>
                  <a:pt x="1390432" y="1199916"/>
                </a:lnTo>
                <a:lnTo>
                  <a:pt x="1415220" y="1162026"/>
                </a:lnTo>
                <a:lnTo>
                  <a:pt x="1437778" y="1122622"/>
                </a:lnTo>
                <a:lnTo>
                  <a:pt x="1458018" y="1081794"/>
                </a:lnTo>
                <a:lnTo>
                  <a:pt x="1475849" y="1039630"/>
                </a:lnTo>
                <a:lnTo>
                  <a:pt x="1491182" y="996221"/>
                </a:lnTo>
                <a:lnTo>
                  <a:pt x="1503928" y="951656"/>
                </a:lnTo>
                <a:lnTo>
                  <a:pt x="1513998" y="906025"/>
                </a:lnTo>
                <a:lnTo>
                  <a:pt x="1521301" y="859416"/>
                </a:lnTo>
                <a:lnTo>
                  <a:pt x="1525748" y="811920"/>
                </a:lnTo>
                <a:lnTo>
                  <a:pt x="1527251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5545" y="6656258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09" h="1527809">
                <a:moveTo>
                  <a:pt x="1527251" y="763625"/>
                </a:moveTo>
                <a:lnTo>
                  <a:pt x="1525748" y="715333"/>
                </a:lnTo>
                <a:lnTo>
                  <a:pt x="1521301" y="667839"/>
                </a:lnTo>
                <a:lnTo>
                  <a:pt x="1513998" y="621233"/>
                </a:lnTo>
                <a:lnTo>
                  <a:pt x="1503928" y="575604"/>
                </a:lnTo>
                <a:lnTo>
                  <a:pt x="1491182" y="531041"/>
                </a:lnTo>
                <a:lnTo>
                  <a:pt x="1475848" y="487634"/>
                </a:lnTo>
                <a:lnTo>
                  <a:pt x="1458017" y="445472"/>
                </a:lnTo>
                <a:lnTo>
                  <a:pt x="1437777" y="404645"/>
                </a:lnTo>
                <a:lnTo>
                  <a:pt x="1415219" y="365243"/>
                </a:lnTo>
                <a:lnTo>
                  <a:pt x="1390430" y="327354"/>
                </a:lnTo>
                <a:lnTo>
                  <a:pt x="1363502" y="291068"/>
                </a:lnTo>
                <a:lnTo>
                  <a:pt x="1334523" y="256475"/>
                </a:lnTo>
                <a:lnTo>
                  <a:pt x="1303583" y="223664"/>
                </a:lnTo>
                <a:lnTo>
                  <a:pt x="1270771" y="192725"/>
                </a:lnTo>
                <a:lnTo>
                  <a:pt x="1236177" y="163746"/>
                </a:lnTo>
                <a:lnTo>
                  <a:pt x="1199891" y="136818"/>
                </a:lnTo>
                <a:lnTo>
                  <a:pt x="1162001" y="112031"/>
                </a:lnTo>
                <a:lnTo>
                  <a:pt x="1122597" y="89472"/>
                </a:lnTo>
                <a:lnTo>
                  <a:pt x="1081768" y="69233"/>
                </a:lnTo>
                <a:lnTo>
                  <a:pt x="1039605" y="51401"/>
                </a:lnTo>
                <a:lnTo>
                  <a:pt x="996196" y="36068"/>
                </a:lnTo>
                <a:lnTo>
                  <a:pt x="951631" y="23322"/>
                </a:lnTo>
                <a:lnTo>
                  <a:pt x="905999" y="13253"/>
                </a:lnTo>
                <a:lnTo>
                  <a:pt x="859391" y="5949"/>
                </a:lnTo>
                <a:lnTo>
                  <a:pt x="811894" y="1502"/>
                </a:lnTo>
                <a:lnTo>
                  <a:pt x="763600" y="0"/>
                </a:lnTo>
                <a:lnTo>
                  <a:pt x="715308" y="1502"/>
                </a:lnTo>
                <a:lnTo>
                  <a:pt x="667814" y="5949"/>
                </a:lnTo>
                <a:lnTo>
                  <a:pt x="621209" y="13253"/>
                </a:lnTo>
                <a:lnTo>
                  <a:pt x="575580" y="23322"/>
                </a:lnTo>
                <a:lnTo>
                  <a:pt x="531018" y="36068"/>
                </a:lnTo>
                <a:lnTo>
                  <a:pt x="487612" y="51401"/>
                </a:lnTo>
                <a:lnTo>
                  <a:pt x="445451" y="69233"/>
                </a:lnTo>
                <a:lnTo>
                  <a:pt x="404626" y="89472"/>
                </a:lnTo>
                <a:lnTo>
                  <a:pt x="365224" y="112031"/>
                </a:lnTo>
                <a:lnTo>
                  <a:pt x="327337" y="136818"/>
                </a:lnTo>
                <a:lnTo>
                  <a:pt x="291052" y="163746"/>
                </a:lnTo>
                <a:lnTo>
                  <a:pt x="256461" y="192725"/>
                </a:lnTo>
                <a:lnTo>
                  <a:pt x="223651" y="223664"/>
                </a:lnTo>
                <a:lnTo>
                  <a:pt x="192713" y="256475"/>
                </a:lnTo>
                <a:lnTo>
                  <a:pt x="163736" y="291068"/>
                </a:lnTo>
                <a:lnTo>
                  <a:pt x="136810" y="327354"/>
                </a:lnTo>
                <a:lnTo>
                  <a:pt x="112024" y="365243"/>
                </a:lnTo>
                <a:lnTo>
                  <a:pt x="89466" y="404645"/>
                </a:lnTo>
                <a:lnTo>
                  <a:pt x="69228" y="445472"/>
                </a:lnTo>
                <a:lnTo>
                  <a:pt x="51398" y="487634"/>
                </a:lnTo>
                <a:lnTo>
                  <a:pt x="36066" y="531041"/>
                </a:lnTo>
                <a:lnTo>
                  <a:pt x="23320" y="575604"/>
                </a:lnTo>
                <a:lnTo>
                  <a:pt x="13252" y="621233"/>
                </a:lnTo>
                <a:lnTo>
                  <a:pt x="5949" y="667839"/>
                </a:lnTo>
                <a:lnTo>
                  <a:pt x="1502" y="715333"/>
                </a:lnTo>
                <a:lnTo>
                  <a:pt x="0" y="763625"/>
                </a:lnTo>
                <a:lnTo>
                  <a:pt x="1502" y="811920"/>
                </a:lnTo>
                <a:lnTo>
                  <a:pt x="5949" y="859416"/>
                </a:lnTo>
                <a:lnTo>
                  <a:pt x="13252" y="906025"/>
                </a:lnTo>
                <a:lnTo>
                  <a:pt x="23320" y="951656"/>
                </a:lnTo>
                <a:lnTo>
                  <a:pt x="36066" y="996221"/>
                </a:lnTo>
                <a:lnTo>
                  <a:pt x="51398" y="1039630"/>
                </a:lnTo>
                <a:lnTo>
                  <a:pt x="69228" y="1081794"/>
                </a:lnTo>
                <a:lnTo>
                  <a:pt x="89466" y="1122622"/>
                </a:lnTo>
                <a:lnTo>
                  <a:pt x="112024" y="1162026"/>
                </a:lnTo>
                <a:lnTo>
                  <a:pt x="136810" y="1199916"/>
                </a:lnTo>
                <a:lnTo>
                  <a:pt x="163736" y="1236203"/>
                </a:lnTo>
                <a:lnTo>
                  <a:pt x="192713" y="1270797"/>
                </a:lnTo>
                <a:lnTo>
                  <a:pt x="223651" y="1303608"/>
                </a:lnTo>
                <a:lnTo>
                  <a:pt x="256461" y="1334549"/>
                </a:lnTo>
                <a:lnTo>
                  <a:pt x="291052" y="1363527"/>
                </a:lnTo>
                <a:lnTo>
                  <a:pt x="327337" y="1390456"/>
                </a:lnTo>
                <a:lnTo>
                  <a:pt x="365224" y="1415244"/>
                </a:lnTo>
                <a:lnTo>
                  <a:pt x="404626" y="1437803"/>
                </a:lnTo>
                <a:lnTo>
                  <a:pt x="445451" y="1458042"/>
                </a:lnTo>
                <a:lnTo>
                  <a:pt x="487612" y="1475874"/>
                </a:lnTo>
                <a:lnTo>
                  <a:pt x="531018" y="1491207"/>
                </a:lnTo>
                <a:lnTo>
                  <a:pt x="575580" y="1503954"/>
                </a:lnTo>
                <a:lnTo>
                  <a:pt x="621209" y="1514023"/>
                </a:lnTo>
                <a:lnTo>
                  <a:pt x="667814" y="1521326"/>
                </a:lnTo>
                <a:lnTo>
                  <a:pt x="715308" y="1525774"/>
                </a:lnTo>
                <a:lnTo>
                  <a:pt x="763600" y="1527276"/>
                </a:lnTo>
                <a:lnTo>
                  <a:pt x="811894" y="1525774"/>
                </a:lnTo>
                <a:lnTo>
                  <a:pt x="859391" y="1521326"/>
                </a:lnTo>
                <a:lnTo>
                  <a:pt x="905999" y="1514023"/>
                </a:lnTo>
                <a:lnTo>
                  <a:pt x="951631" y="1503954"/>
                </a:lnTo>
                <a:lnTo>
                  <a:pt x="996196" y="1491207"/>
                </a:lnTo>
                <a:lnTo>
                  <a:pt x="1039605" y="1475874"/>
                </a:lnTo>
                <a:lnTo>
                  <a:pt x="1081768" y="1458042"/>
                </a:lnTo>
                <a:lnTo>
                  <a:pt x="1122597" y="1437803"/>
                </a:lnTo>
                <a:lnTo>
                  <a:pt x="1162001" y="1415244"/>
                </a:lnTo>
                <a:lnTo>
                  <a:pt x="1199891" y="1390456"/>
                </a:lnTo>
                <a:lnTo>
                  <a:pt x="1236177" y="1363527"/>
                </a:lnTo>
                <a:lnTo>
                  <a:pt x="1270771" y="1334549"/>
                </a:lnTo>
                <a:lnTo>
                  <a:pt x="1303583" y="1303608"/>
                </a:lnTo>
                <a:lnTo>
                  <a:pt x="1334523" y="1270797"/>
                </a:lnTo>
                <a:lnTo>
                  <a:pt x="1363502" y="1236203"/>
                </a:lnTo>
                <a:lnTo>
                  <a:pt x="1390430" y="1199916"/>
                </a:lnTo>
                <a:lnTo>
                  <a:pt x="1415219" y="1162026"/>
                </a:lnTo>
                <a:lnTo>
                  <a:pt x="1437777" y="1122622"/>
                </a:lnTo>
                <a:lnTo>
                  <a:pt x="1458017" y="1081794"/>
                </a:lnTo>
                <a:lnTo>
                  <a:pt x="1475848" y="1039630"/>
                </a:lnTo>
                <a:lnTo>
                  <a:pt x="1491182" y="996221"/>
                </a:lnTo>
                <a:lnTo>
                  <a:pt x="1503928" y="951656"/>
                </a:lnTo>
                <a:lnTo>
                  <a:pt x="1513998" y="906025"/>
                </a:lnTo>
                <a:lnTo>
                  <a:pt x="1521301" y="859416"/>
                </a:lnTo>
                <a:lnTo>
                  <a:pt x="1525748" y="811920"/>
                </a:lnTo>
                <a:lnTo>
                  <a:pt x="1527251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9030" y="4782851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09" h="1527810">
                <a:moveTo>
                  <a:pt x="1527251" y="763625"/>
                </a:moveTo>
                <a:lnTo>
                  <a:pt x="1525748" y="715333"/>
                </a:lnTo>
                <a:lnTo>
                  <a:pt x="1521301" y="667839"/>
                </a:lnTo>
                <a:lnTo>
                  <a:pt x="1513998" y="621233"/>
                </a:lnTo>
                <a:lnTo>
                  <a:pt x="1503928" y="575604"/>
                </a:lnTo>
                <a:lnTo>
                  <a:pt x="1491182" y="531041"/>
                </a:lnTo>
                <a:lnTo>
                  <a:pt x="1475848" y="487634"/>
                </a:lnTo>
                <a:lnTo>
                  <a:pt x="1458017" y="445472"/>
                </a:lnTo>
                <a:lnTo>
                  <a:pt x="1437777" y="404645"/>
                </a:lnTo>
                <a:lnTo>
                  <a:pt x="1415219" y="365243"/>
                </a:lnTo>
                <a:lnTo>
                  <a:pt x="1390430" y="327354"/>
                </a:lnTo>
                <a:lnTo>
                  <a:pt x="1363502" y="291068"/>
                </a:lnTo>
                <a:lnTo>
                  <a:pt x="1334523" y="256475"/>
                </a:lnTo>
                <a:lnTo>
                  <a:pt x="1303583" y="223664"/>
                </a:lnTo>
                <a:lnTo>
                  <a:pt x="1270771" y="192725"/>
                </a:lnTo>
                <a:lnTo>
                  <a:pt x="1236177" y="163746"/>
                </a:lnTo>
                <a:lnTo>
                  <a:pt x="1199891" y="136818"/>
                </a:lnTo>
                <a:lnTo>
                  <a:pt x="1162001" y="112031"/>
                </a:lnTo>
                <a:lnTo>
                  <a:pt x="1122597" y="89472"/>
                </a:lnTo>
                <a:lnTo>
                  <a:pt x="1081768" y="69233"/>
                </a:lnTo>
                <a:lnTo>
                  <a:pt x="1039605" y="51401"/>
                </a:lnTo>
                <a:lnTo>
                  <a:pt x="996196" y="36068"/>
                </a:lnTo>
                <a:lnTo>
                  <a:pt x="951631" y="23322"/>
                </a:lnTo>
                <a:lnTo>
                  <a:pt x="905999" y="13253"/>
                </a:lnTo>
                <a:lnTo>
                  <a:pt x="859391" y="5949"/>
                </a:lnTo>
                <a:lnTo>
                  <a:pt x="811894" y="1502"/>
                </a:lnTo>
                <a:lnTo>
                  <a:pt x="763600" y="0"/>
                </a:lnTo>
                <a:lnTo>
                  <a:pt x="715308" y="1502"/>
                </a:lnTo>
                <a:lnTo>
                  <a:pt x="667814" y="5949"/>
                </a:lnTo>
                <a:lnTo>
                  <a:pt x="621209" y="13253"/>
                </a:lnTo>
                <a:lnTo>
                  <a:pt x="575580" y="23322"/>
                </a:lnTo>
                <a:lnTo>
                  <a:pt x="531018" y="36068"/>
                </a:lnTo>
                <a:lnTo>
                  <a:pt x="487612" y="51401"/>
                </a:lnTo>
                <a:lnTo>
                  <a:pt x="445451" y="69233"/>
                </a:lnTo>
                <a:lnTo>
                  <a:pt x="404626" y="89472"/>
                </a:lnTo>
                <a:lnTo>
                  <a:pt x="365224" y="112031"/>
                </a:lnTo>
                <a:lnTo>
                  <a:pt x="327337" y="136818"/>
                </a:lnTo>
                <a:lnTo>
                  <a:pt x="291052" y="163746"/>
                </a:lnTo>
                <a:lnTo>
                  <a:pt x="256461" y="192725"/>
                </a:lnTo>
                <a:lnTo>
                  <a:pt x="223651" y="223664"/>
                </a:lnTo>
                <a:lnTo>
                  <a:pt x="192713" y="256475"/>
                </a:lnTo>
                <a:lnTo>
                  <a:pt x="163736" y="291068"/>
                </a:lnTo>
                <a:lnTo>
                  <a:pt x="136810" y="327354"/>
                </a:lnTo>
                <a:lnTo>
                  <a:pt x="112024" y="365243"/>
                </a:lnTo>
                <a:lnTo>
                  <a:pt x="89466" y="404645"/>
                </a:lnTo>
                <a:lnTo>
                  <a:pt x="69228" y="445472"/>
                </a:lnTo>
                <a:lnTo>
                  <a:pt x="51398" y="487634"/>
                </a:lnTo>
                <a:lnTo>
                  <a:pt x="36066" y="531041"/>
                </a:lnTo>
                <a:lnTo>
                  <a:pt x="23320" y="575604"/>
                </a:lnTo>
                <a:lnTo>
                  <a:pt x="13252" y="621233"/>
                </a:lnTo>
                <a:lnTo>
                  <a:pt x="5949" y="667839"/>
                </a:lnTo>
                <a:lnTo>
                  <a:pt x="1502" y="715333"/>
                </a:lnTo>
                <a:lnTo>
                  <a:pt x="0" y="763625"/>
                </a:lnTo>
                <a:lnTo>
                  <a:pt x="1502" y="811920"/>
                </a:lnTo>
                <a:lnTo>
                  <a:pt x="5949" y="859416"/>
                </a:lnTo>
                <a:lnTo>
                  <a:pt x="13252" y="906025"/>
                </a:lnTo>
                <a:lnTo>
                  <a:pt x="23320" y="951656"/>
                </a:lnTo>
                <a:lnTo>
                  <a:pt x="36066" y="996221"/>
                </a:lnTo>
                <a:lnTo>
                  <a:pt x="51398" y="1039630"/>
                </a:lnTo>
                <a:lnTo>
                  <a:pt x="69228" y="1081794"/>
                </a:lnTo>
                <a:lnTo>
                  <a:pt x="89466" y="1122622"/>
                </a:lnTo>
                <a:lnTo>
                  <a:pt x="112024" y="1162026"/>
                </a:lnTo>
                <a:lnTo>
                  <a:pt x="136810" y="1199916"/>
                </a:lnTo>
                <a:lnTo>
                  <a:pt x="163736" y="1236203"/>
                </a:lnTo>
                <a:lnTo>
                  <a:pt x="192713" y="1270797"/>
                </a:lnTo>
                <a:lnTo>
                  <a:pt x="223651" y="1303608"/>
                </a:lnTo>
                <a:lnTo>
                  <a:pt x="256461" y="1334549"/>
                </a:lnTo>
                <a:lnTo>
                  <a:pt x="291052" y="1363527"/>
                </a:lnTo>
                <a:lnTo>
                  <a:pt x="327337" y="1390456"/>
                </a:lnTo>
                <a:lnTo>
                  <a:pt x="365224" y="1415244"/>
                </a:lnTo>
                <a:lnTo>
                  <a:pt x="404626" y="1437803"/>
                </a:lnTo>
                <a:lnTo>
                  <a:pt x="445451" y="1458042"/>
                </a:lnTo>
                <a:lnTo>
                  <a:pt x="487612" y="1475874"/>
                </a:lnTo>
                <a:lnTo>
                  <a:pt x="531018" y="1491207"/>
                </a:lnTo>
                <a:lnTo>
                  <a:pt x="575580" y="1503954"/>
                </a:lnTo>
                <a:lnTo>
                  <a:pt x="621209" y="1514023"/>
                </a:lnTo>
                <a:lnTo>
                  <a:pt x="667814" y="1521326"/>
                </a:lnTo>
                <a:lnTo>
                  <a:pt x="715308" y="1525774"/>
                </a:lnTo>
                <a:lnTo>
                  <a:pt x="763600" y="1527276"/>
                </a:lnTo>
                <a:lnTo>
                  <a:pt x="811894" y="1525774"/>
                </a:lnTo>
                <a:lnTo>
                  <a:pt x="859391" y="1521326"/>
                </a:lnTo>
                <a:lnTo>
                  <a:pt x="905999" y="1514023"/>
                </a:lnTo>
                <a:lnTo>
                  <a:pt x="951631" y="1503954"/>
                </a:lnTo>
                <a:lnTo>
                  <a:pt x="996196" y="1491207"/>
                </a:lnTo>
                <a:lnTo>
                  <a:pt x="1039605" y="1475874"/>
                </a:lnTo>
                <a:lnTo>
                  <a:pt x="1081768" y="1458042"/>
                </a:lnTo>
                <a:lnTo>
                  <a:pt x="1122597" y="1437803"/>
                </a:lnTo>
                <a:lnTo>
                  <a:pt x="1162001" y="1415244"/>
                </a:lnTo>
                <a:lnTo>
                  <a:pt x="1199891" y="1390456"/>
                </a:lnTo>
                <a:lnTo>
                  <a:pt x="1236177" y="1363527"/>
                </a:lnTo>
                <a:lnTo>
                  <a:pt x="1270771" y="1334549"/>
                </a:lnTo>
                <a:lnTo>
                  <a:pt x="1303583" y="1303608"/>
                </a:lnTo>
                <a:lnTo>
                  <a:pt x="1334523" y="1270797"/>
                </a:lnTo>
                <a:lnTo>
                  <a:pt x="1363502" y="1236203"/>
                </a:lnTo>
                <a:lnTo>
                  <a:pt x="1390430" y="1199916"/>
                </a:lnTo>
                <a:lnTo>
                  <a:pt x="1415219" y="1162026"/>
                </a:lnTo>
                <a:lnTo>
                  <a:pt x="1437777" y="1122622"/>
                </a:lnTo>
                <a:lnTo>
                  <a:pt x="1458017" y="1081794"/>
                </a:lnTo>
                <a:lnTo>
                  <a:pt x="1475848" y="1039630"/>
                </a:lnTo>
                <a:lnTo>
                  <a:pt x="1491182" y="996221"/>
                </a:lnTo>
                <a:lnTo>
                  <a:pt x="1503928" y="951656"/>
                </a:lnTo>
                <a:lnTo>
                  <a:pt x="1513998" y="906025"/>
                </a:lnTo>
                <a:lnTo>
                  <a:pt x="1521301" y="859416"/>
                </a:lnTo>
                <a:lnTo>
                  <a:pt x="1525748" y="811920"/>
                </a:lnTo>
                <a:lnTo>
                  <a:pt x="1527251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8753" y="6646297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10" h="1527809">
                <a:moveTo>
                  <a:pt x="1527251" y="763625"/>
                </a:moveTo>
                <a:lnTo>
                  <a:pt x="1525748" y="715333"/>
                </a:lnTo>
                <a:lnTo>
                  <a:pt x="1521301" y="667839"/>
                </a:lnTo>
                <a:lnTo>
                  <a:pt x="1513998" y="621233"/>
                </a:lnTo>
                <a:lnTo>
                  <a:pt x="1503928" y="575604"/>
                </a:lnTo>
                <a:lnTo>
                  <a:pt x="1491182" y="531041"/>
                </a:lnTo>
                <a:lnTo>
                  <a:pt x="1475849" y="487634"/>
                </a:lnTo>
                <a:lnTo>
                  <a:pt x="1458018" y="445472"/>
                </a:lnTo>
                <a:lnTo>
                  <a:pt x="1437778" y="404645"/>
                </a:lnTo>
                <a:lnTo>
                  <a:pt x="1415220" y="365243"/>
                </a:lnTo>
                <a:lnTo>
                  <a:pt x="1390432" y="327354"/>
                </a:lnTo>
                <a:lnTo>
                  <a:pt x="1363504" y="291068"/>
                </a:lnTo>
                <a:lnTo>
                  <a:pt x="1334526" y="256475"/>
                </a:lnTo>
                <a:lnTo>
                  <a:pt x="1303586" y="223664"/>
                </a:lnTo>
                <a:lnTo>
                  <a:pt x="1270775" y="192725"/>
                </a:lnTo>
                <a:lnTo>
                  <a:pt x="1236182" y="163746"/>
                </a:lnTo>
                <a:lnTo>
                  <a:pt x="1199897" y="136818"/>
                </a:lnTo>
                <a:lnTo>
                  <a:pt x="1162008" y="112031"/>
                </a:lnTo>
                <a:lnTo>
                  <a:pt x="1122605" y="89472"/>
                </a:lnTo>
                <a:lnTo>
                  <a:pt x="1081778" y="69233"/>
                </a:lnTo>
                <a:lnTo>
                  <a:pt x="1039616" y="51401"/>
                </a:lnTo>
                <a:lnTo>
                  <a:pt x="996209" y="36068"/>
                </a:lnTo>
                <a:lnTo>
                  <a:pt x="951646" y="23322"/>
                </a:lnTo>
                <a:lnTo>
                  <a:pt x="906017" y="13253"/>
                </a:lnTo>
                <a:lnTo>
                  <a:pt x="859411" y="5949"/>
                </a:lnTo>
                <a:lnTo>
                  <a:pt x="811917" y="1502"/>
                </a:lnTo>
                <a:lnTo>
                  <a:pt x="763625" y="0"/>
                </a:lnTo>
                <a:lnTo>
                  <a:pt x="715333" y="1502"/>
                </a:lnTo>
                <a:lnTo>
                  <a:pt x="667839" y="5949"/>
                </a:lnTo>
                <a:lnTo>
                  <a:pt x="621233" y="13253"/>
                </a:lnTo>
                <a:lnTo>
                  <a:pt x="575604" y="23322"/>
                </a:lnTo>
                <a:lnTo>
                  <a:pt x="531041" y="36068"/>
                </a:lnTo>
                <a:lnTo>
                  <a:pt x="487634" y="51401"/>
                </a:lnTo>
                <a:lnTo>
                  <a:pt x="445472" y="69233"/>
                </a:lnTo>
                <a:lnTo>
                  <a:pt x="404645" y="89472"/>
                </a:lnTo>
                <a:lnTo>
                  <a:pt x="365243" y="112031"/>
                </a:lnTo>
                <a:lnTo>
                  <a:pt x="327354" y="136818"/>
                </a:lnTo>
                <a:lnTo>
                  <a:pt x="291068" y="163746"/>
                </a:lnTo>
                <a:lnTo>
                  <a:pt x="256475" y="192725"/>
                </a:lnTo>
                <a:lnTo>
                  <a:pt x="223664" y="223664"/>
                </a:lnTo>
                <a:lnTo>
                  <a:pt x="192725" y="256475"/>
                </a:lnTo>
                <a:lnTo>
                  <a:pt x="163746" y="291068"/>
                </a:lnTo>
                <a:lnTo>
                  <a:pt x="136818" y="327354"/>
                </a:lnTo>
                <a:lnTo>
                  <a:pt x="112031" y="365243"/>
                </a:lnTo>
                <a:lnTo>
                  <a:pt x="89472" y="404645"/>
                </a:lnTo>
                <a:lnTo>
                  <a:pt x="69233" y="445472"/>
                </a:lnTo>
                <a:lnTo>
                  <a:pt x="51401" y="487634"/>
                </a:lnTo>
                <a:lnTo>
                  <a:pt x="36068" y="531041"/>
                </a:lnTo>
                <a:lnTo>
                  <a:pt x="23322" y="575604"/>
                </a:lnTo>
                <a:lnTo>
                  <a:pt x="13253" y="621233"/>
                </a:lnTo>
                <a:lnTo>
                  <a:pt x="5949" y="667839"/>
                </a:lnTo>
                <a:lnTo>
                  <a:pt x="1502" y="715333"/>
                </a:lnTo>
                <a:lnTo>
                  <a:pt x="0" y="763625"/>
                </a:lnTo>
                <a:lnTo>
                  <a:pt x="1502" y="811917"/>
                </a:lnTo>
                <a:lnTo>
                  <a:pt x="5949" y="859411"/>
                </a:lnTo>
                <a:lnTo>
                  <a:pt x="13253" y="906017"/>
                </a:lnTo>
                <a:lnTo>
                  <a:pt x="23322" y="951646"/>
                </a:lnTo>
                <a:lnTo>
                  <a:pt x="36068" y="996209"/>
                </a:lnTo>
                <a:lnTo>
                  <a:pt x="51401" y="1039616"/>
                </a:lnTo>
                <a:lnTo>
                  <a:pt x="69233" y="1081778"/>
                </a:lnTo>
                <a:lnTo>
                  <a:pt x="89472" y="1122605"/>
                </a:lnTo>
                <a:lnTo>
                  <a:pt x="112031" y="1162008"/>
                </a:lnTo>
                <a:lnTo>
                  <a:pt x="136818" y="1199897"/>
                </a:lnTo>
                <a:lnTo>
                  <a:pt x="163746" y="1236182"/>
                </a:lnTo>
                <a:lnTo>
                  <a:pt x="192725" y="1270775"/>
                </a:lnTo>
                <a:lnTo>
                  <a:pt x="223664" y="1303586"/>
                </a:lnTo>
                <a:lnTo>
                  <a:pt x="256475" y="1334526"/>
                </a:lnTo>
                <a:lnTo>
                  <a:pt x="291068" y="1363504"/>
                </a:lnTo>
                <a:lnTo>
                  <a:pt x="327354" y="1390432"/>
                </a:lnTo>
                <a:lnTo>
                  <a:pt x="365243" y="1415220"/>
                </a:lnTo>
                <a:lnTo>
                  <a:pt x="404645" y="1437778"/>
                </a:lnTo>
                <a:lnTo>
                  <a:pt x="445472" y="1458018"/>
                </a:lnTo>
                <a:lnTo>
                  <a:pt x="487634" y="1475849"/>
                </a:lnTo>
                <a:lnTo>
                  <a:pt x="531041" y="1491182"/>
                </a:lnTo>
                <a:lnTo>
                  <a:pt x="575604" y="1503928"/>
                </a:lnTo>
                <a:lnTo>
                  <a:pt x="621233" y="1513998"/>
                </a:lnTo>
                <a:lnTo>
                  <a:pt x="667839" y="1521301"/>
                </a:lnTo>
                <a:lnTo>
                  <a:pt x="715333" y="1525748"/>
                </a:lnTo>
                <a:lnTo>
                  <a:pt x="763625" y="1527251"/>
                </a:lnTo>
                <a:lnTo>
                  <a:pt x="811917" y="1525748"/>
                </a:lnTo>
                <a:lnTo>
                  <a:pt x="859411" y="1521301"/>
                </a:lnTo>
                <a:lnTo>
                  <a:pt x="906017" y="1513998"/>
                </a:lnTo>
                <a:lnTo>
                  <a:pt x="951646" y="1503928"/>
                </a:lnTo>
                <a:lnTo>
                  <a:pt x="996209" y="1491182"/>
                </a:lnTo>
                <a:lnTo>
                  <a:pt x="1039616" y="1475849"/>
                </a:lnTo>
                <a:lnTo>
                  <a:pt x="1081778" y="1458018"/>
                </a:lnTo>
                <a:lnTo>
                  <a:pt x="1122605" y="1437778"/>
                </a:lnTo>
                <a:lnTo>
                  <a:pt x="1162008" y="1415220"/>
                </a:lnTo>
                <a:lnTo>
                  <a:pt x="1199897" y="1390432"/>
                </a:lnTo>
                <a:lnTo>
                  <a:pt x="1236182" y="1363504"/>
                </a:lnTo>
                <a:lnTo>
                  <a:pt x="1270775" y="1334526"/>
                </a:lnTo>
                <a:lnTo>
                  <a:pt x="1303586" y="1303586"/>
                </a:lnTo>
                <a:lnTo>
                  <a:pt x="1334526" y="1270775"/>
                </a:lnTo>
                <a:lnTo>
                  <a:pt x="1363504" y="1236182"/>
                </a:lnTo>
                <a:lnTo>
                  <a:pt x="1390432" y="1199897"/>
                </a:lnTo>
                <a:lnTo>
                  <a:pt x="1415220" y="1162008"/>
                </a:lnTo>
                <a:lnTo>
                  <a:pt x="1437778" y="1122605"/>
                </a:lnTo>
                <a:lnTo>
                  <a:pt x="1458018" y="1081778"/>
                </a:lnTo>
                <a:lnTo>
                  <a:pt x="1475849" y="1039616"/>
                </a:lnTo>
                <a:lnTo>
                  <a:pt x="1491182" y="996209"/>
                </a:lnTo>
                <a:lnTo>
                  <a:pt x="1503928" y="951646"/>
                </a:lnTo>
                <a:lnTo>
                  <a:pt x="1513998" y="906017"/>
                </a:lnTo>
                <a:lnTo>
                  <a:pt x="1521301" y="859411"/>
                </a:lnTo>
                <a:lnTo>
                  <a:pt x="1525748" y="811917"/>
                </a:lnTo>
                <a:lnTo>
                  <a:pt x="1527251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9074" y="5241140"/>
            <a:ext cx="798830" cy="5911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588" algn="ctr">
              <a:lnSpc>
                <a:spcPct val="104700"/>
              </a:lnSpc>
              <a:spcBef>
                <a:spcPts val="20"/>
              </a:spcBef>
            </a:pPr>
            <a:r>
              <a:rPr sz="18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 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</a:t>
            </a:r>
            <a:r>
              <a:rPr sz="18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1279" y="5414885"/>
            <a:ext cx="78295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ension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94651" y="4782851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09" h="1527810">
                <a:moveTo>
                  <a:pt x="1527238" y="763625"/>
                </a:moveTo>
                <a:lnTo>
                  <a:pt x="1525736" y="715333"/>
                </a:lnTo>
                <a:lnTo>
                  <a:pt x="1521288" y="667839"/>
                </a:lnTo>
                <a:lnTo>
                  <a:pt x="1513985" y="621233"/>
                </a:lnTo>
                <a:lnTo>
                  <a:pt x="1503916" y="575604"/>
                </a:lnTo>
                <a:lnTo>
                  <a:pt x="1491171" y="531041"/>
                </a:lnTo>
                <a:lnTo>
                  <a:pt x="1475838" y="487634"/>
                </a:lnTo>
                <a:lnTo>
                  <a:pt x="1458007" y="445472"/>
                </a:lnTo>
                <a:lnTo>
                  <a:pt x="1437768" y="404645"/>
                </a:lnTo>
                <a:lnTo>
                  <a:pt x="1415210" y="365243"/>
                </a:lnTo>
                <a:lnTo>
                  <a:pt x="1390423" y="327354"/>
                </a:lnTo>
                <a:lnTo>
                  <a:pt x="1363495" y="291068"/>
                </a:lnTo>
                <a:lnTo>
                  <a:pt x="1334517" y="256475"/>
                </a:lnTo>
                <a:lnTo>
                  <a:pt x="1303578" y="223664"/>
                </a:lnTo>
                <a:lnTo>
                  <a:pt x="1270768" y="192725"/>
                </a:lnTo>
                <a:lnTo>
                  <a:pt x="1236175" y="163746"/>
                </a:lnTo>
                <a:lnTo>
                  <a:pt x="1199889" y="136818"/>
                </a:lnTo>
                <a:lnTo>
                  <a:pt x="1162001" y="112031"/>
                </a:lnTo>
                <a:lnTo>
                  <a:pt x="1122598" y="89472"/>
                </a:lnTo>
                <a:lnTo>
                  <a:pt x="1081771" y="69233"/>
                </a:lnTo>
                <a:lnTo>
                  <a:pt x="1039609" y="51401"/>
                </a:lnTo>
                <a:lnTo>
                  <a:pt x="996201" y="36068"/>
                </a:lnTo>
                <a:lnTo>
                  <a:pt x="951638" y="23322"/>
                </a:lnTo>
                <a:lnTo>
                  <a:pt x="906008" y="13253"/>
                </a:lnTo>
                <a:lnTo>
                  <a:pt x="859401" y="5949"/>
                </a:lnTo>
                <a:lnTo>
                  <a:pt x="811906" y="1502"/>
                </a:lnTo>
                <a:lnTo>
                  <a:pt x="763612" y="0"/>
                </a:lnTo>
                <a:lnTo>
                  <a:pt x="715321" y="1502"/>
                </a:lnTo>
                <a:lnTo>
                  <a:pt x="667827" y="5949"/>
                </a:lnTo>
                <a:lnTo>
                  <a:pt x="621221" y="13253"/>
                </a:lnTo>
                <a:lnTo>
                  <a:pt x="575592" y="23322"/>
                </a:lnTo>
                <a:lnTo>
                  <a:pt x="531029" y="36068"/>
                </a:lnTo>
                <a:lnTo>
                  <a:pt x="487623" y="51401"/>
                </a:lnTo>
                <a:lnTo>
                  <a:pt x="445462" y="69233"/>
                </a:lnTo>
                <a:lnTo>
                  <a:pt x="404635" y="89472"/>
                </a:lnTo>
                <a:lnTo>
                  <a:pt x="365233" y="112031"/>
                </a:lnTo>
                <a:lnTo>
                  <a:pt x="327345" y="136818"/>
                </a:lnTo>
                <a:lnTo>
                  <a:pt x="291060" y="163746"/>
                </a:lnTo>
                <a:lnTo>
                  <a:pt x="256468" y="192725"/>
                </a:lnTo>
                <a:lnTo>
                  <a:pt x="223658" y="223664"/>
                </a:lnTo>
                <a:lnTo>
                  <a:pt x="192719" y="256475"/>
                </a:lnTo>
                <a:lnTo>
                  <a:pt x="163741" y="291068"/>
                </a:lnTo>
                <a:lnTo>
                  <a:pt x="136814" y="327354"/>
                </a:lnTo>
                <a:lnTo>
                  <a:pt x="112027" y="365243"/>
                </a:lnTo>
                <a:lnTo>
                  <a:pt x="89469" y="404645"/>
                </a:lnTo>
                <a:lnTo>
                  <a:pt x="69230" y="445472"/>
                </a:lnTo>
                <a:lnTo>
                  <a:pt x="51400" y="487634"/>
                </a:lnTo>
                <a:lnTo>
                  <a:pt x="36067" y="531041"/>
                </a:lnTo>
                <a:lnTo>
                  <a:pt x="23321" y="575604"/>
                </a:lnTo>
                <a:lnTo>
                  <a:pt x="13252" y="621233"/>
                </a:lnTo>
                <a:lnTo>
                  <a:pt x="5949" y="667839"/>
                </a:lnTo>
                <a:lnTo>
                  <a:pt x="1502" y="715333"/>
                </a:lnTo>
                <a:lnTo>
                  <a:pt x="0" y="763625"/>
                </a:lnTo>
                <a:lnTo>
                  <a:pt x="1502" y="811920"/>
                </a:lnTo>
                <a:lnTo>
                  <a:pt x="5949" y="859416"/>
                </a:lnTo>
                <a:lnTo>
                  <a:pt x="13252" y="906025"/>
                </a:lnTo>
                <a:lnTo>
                  <a:pt x="23321" y="951656"/>
                </a:lnTo>
                <a:lnTo>
                  <a:pt x="36067" y="996221"/>
                </a:lnTo>
                <a:lnTo>
                  <a:pt x="51400" y="1039630"/>
                </a:lnTo>
                <a:lnTo>
                  <a:pt x="69230" y="1081794"/>
                </a:lnTo>
                <a:lnTo>
                  <a:pt x="89469" y="1122622"/>
                </a:lnTo>
                <a:lnTo>
                  <a:pt x="112027" y="1162026"/>
                </a:lnTo>
                <a:lnTo>
                  <a:pt x="136814" y="1199916"/>
                </a:lnTo>
                <a:lnTo>
                  <a:pt x="163741" y="1236203"/>
                </a:lnTo>
                <a:lnTo>
                  <a:pt x="192719" y="1270797"/>
                </a:lnTo>
                <a:lnTo>
                  <a:pt x="223658" y="1303608"/>
                </a:lnTo>
                <a:lnTo>
                  <a:pt x="256468" y="1334549"/>
                </a:lnTo>
                <a:lnTo>
                  <a:pt x="291060" y="1363527"/>
                </a:lnTo>
                <a:lnTo>
                  <a:pt x="327345" y="1390456"/>
                </a:lnTo>
                <a:lnTo>
                  <a:pt x="365233" y="1415244"/>
                </a:lnTo>
                <a:lnTo>
                  <a:pt x="404635" y="1437803"/>
                </a:lnTo>
                <a:lnTo>
                  <a:pt x="445462" y="1458042"/>
                </a:lnTo>
                <a:lnTo>
                  <a:pt x="487623" y="1475874"/>
                </a:lnTo>
                <a:lnTo>
                  <a:pt x="531029" y="1491207"/>
                </a:lnTo>
                <a:lnTo>
                  <a:pt x="575592" y="1503954"/>
                </a:lnTo>
                <a:lnTo>
                  <a:pt x="621221" y="1514023"/>
                </a:lnTo>
                <a:lnTo>
                  <a:pt x="667827" y="1521326"/>
                </a:lnTo>
                <a:lnTo>
                  <a:pt x="715321" y="1525774"/>
                </a:lnTo>
                <a:lnTo>
                  <a:pt x="763612" y="1527276"/>
                </a:lnTo>
                <a:lnTo>
                  <a:pt x="811906" y="1525774"/>
                </a:lnTo>
                <a:lnTo>
                  <a:pt x="859401" y="1521326"/>
                </a:lnTo>
                <a:lnTo>
                  <a:pt x="906008" y="1514023"/>
                </a:lnTo>
                <a:lnTo>
                  <a:pt x="951638" y="1503954"/>
                </a:lnTo>
                <a:lnTo>
                  <a:pt x="996201" y="1491207"/>
                </a:lnTo>
                <a:lnTo>
                  <a:pt x="1039609" y="1475874"/>
                </a:lnTo>
                <a:lnTo>
                  <a:pt x="1081771" y="1458042"/>
                </a:lnTo>
                <a:lnTo>
                  <a:pt x="1122598" y="1437803"/>
                </a:lnTo>
                <a:lnTo>
                  <a:pt x="1162001" y="1415244"/>
                </a:lnTo>
                <a:lnTo>
                  <a:pt x="1199889" y="1390456"/>
                </a:lnTo>
                <a:lnTo>
                  <a:pt x="1236175" y="1363527"/>
                </a:lnTo>
                <a:lnTo>
                  <a:pt x="1270768" y="1334549"/>
                </a:lnTo>
                <a:lnTo>
                  <a:pt x="1303578" y="1303608"/>
                </a:lnTo>
                <a:lnTo>
                  <a:pt x="1334517" y="1270797"/>
                </a:lnTo>
                <a:lnTo>
                  <a:pt x="1363495" y="1236203"/>
                </a:lnTo>
                <a:lnTo>
                  <a:pt x="1390423" y="1199916"/>
                </a:lnTo>
                <a:lnTo>
                  <a:pt x="1415210" y="1162026"/>
                </a:lnTo>
                <a:lnTo>
                  <a:pt x="1437768" y="1122622"/>
                </a:lnTo>
                <a:lnTo>
                  <a:pt x="1458007" y="1081794"/>
                </a:lnTo>
                <a:lnTo>
                  <a:pt x="1475838" y="1039630"/>
                </a:lnTo>
                <a:lnTo>
                  <a:pt x="1491171" y="996221"/>
                </a:lnTo>
                <a:lnTo>
                  <a:pt x="1503916" y="951656"/>
                </a:lnTo>
                <a:lnTo>
                  <a:pt x="1513985" y="906025"/>
                </a:lnTo>
                <a:lnTo>
                  <a:pt x="1521288" y="859416"/>
                </a:lnTo>
                <a:lnTo>
                  <a:pt x="1525736" y="811920"/>
                </a:lnTo>
                <a:lnTo>
                  <a:pt x="1527238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8508" y="5414881"/>
            <a:ext cx="775335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Annuity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7223" y="7017741"/>
            <a:ext cx="1050290" cy="8782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algn="ctr">
              <a:lnSpc>
                <a:spcPct val="104700"/>
              </a:lnSpc>
              <a:spcBef>
                <a:spcPts val="20"/>
              </a:spcBef>
            </a:pPr>
            <a:r>
              <a:rPr sz="18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Employer-  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Sponsored  Plan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8888" y="6989015"/>
            <a:ext cx="1101090" cy="8782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04700"/>
              </a:lnSpc>
              <a:spcBef>
                <a:spcPts val="20"/>
              </a:spcBef>
            </a:pPr>
            <a:r>
              <a:rPr sz="18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 </a:t>
            </a:r>
            <a:r>
              <a:rPr sz="18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800" spc="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tirement  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6267" y="6930868"/>
            <a:ext cx="1205865" cy="8782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588" algn="ctr">
              <a:lnSpc>
                <a:spcPct val="104700"/>
              </a:lnSpc>
              <a:spcBef>
                <a:spcPts val="20"/>
              </a:spcBef>
            </a:pPr>
            <a:r>
              <a:rPr sz="18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 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</a:t>
            </a:r>
            <a:r>
              <a:rPr lang="en-US"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 </a:t>
            </a:r>
            <a:r>
              <a:rPr sz="18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8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8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800" spc="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8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tments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93398" y="6643679"/>
            <a:ext cx="1527810" cy="1527810"/>
          </a:xfrm>
          <a:custGeom>
            <a:avLst/>
            <a:gdLst/>
            <a:ahLst/>
            <a:cxnLst/>
            <a:rect l="l" t="t" r="r" b="b"/>
            <a:pathLst>
              <a:path w="1527809" h="1527809">
                <a:moveTo>
                  <a:pt x="1527251" y="763625"/>
                </a:moveTo>
                <a:lnTo>
                  <a:pt x="1525748" y="715331"/>
                </a:lnTo>
                <a:lnTo>
                  <a:pt x="1521301" y="667834"/>
                </a:lnTo>
                <a:lnTo>
                  <a:pt x="1513998" y="621226"/>
                </a:lnTo>
                <a:lnTo>
                  <a:pt x="1503928" y="575595"/>
                </a:lnTo>
                <a:lnTo>
                  <a:pt x="1491182" y="531031"/>
                </a:lnTo>
                <a:lnTo>
                  <a:pt x="1475848" y="487623"/>
                </a:lnTo>
                <a:lnTo>
                  <a:pt x="1458017" y="445461"/>
                </a:lnTo>
                <a:lnTo>
                  <a:pt x="1437777" y="404634"/>
                </a:lnTo>
                <a:lnTo>
                  <a:pt x="1415219" y="365231"/>
                </a:lnTo>
                <a:lnTo>
                  <a:pt x="1390430" y="327343"/>
                </a:lnTo>
                <a:lnTo>
                  <a:pt x="1363502" y="291057"/>
                </a:lnTo>
                <a:lnTo>
                  <a:pt x="1334523" y="256465"/>
                </a:lnTo>
                <a:lnTo>
                  <a:pt x="1303583" y="223654"/>
                </a:lnTo>
                <a:lnTo>
                  <a:pt x="1270771" y="192716"/>
                </a:lnTo>
                <a:lnTo>
                  <a:pt x="1236177" y="163738"/>
                </a:lnTo>
                <a:lnTo>
                  <a:pt x="1199891" y="136812"/>
                </a:lnTo>
                <a:lnTo>
                  <a:pt x="1162001" y="112025"/>
                </a:lnTo>
                <a:lnTo>
                  <a:pt x="1122597" y="89467"/>
                </a:lnTo>
                <a:lnTo>
                  <a:pt x="1081768" y="69229"/>
                </a:lnTo>
                <a:lnTo>
                  <a:pt x="1039605" y="51398"/>
                </a:lnTo>
                <a:lnTo>
                  <a:pt x="996196" y="36066"/>
                </a:lnTo>
                <a:lnTo>
                  <a:pt x="951631" y="23320"/>
                </a:lnTo>
                <a:lnTo>
                  <a:pt x="905999" y="13252"/>
                </a:lnTo>
                <a:lnTo>
                  <a:pt x="859391" y="5949"/>
                </a:lnTo>
                <a:lnTo>
                  <a:pt x="811894" y="1502"/>
                </a:lnTo>
                <a:lnTo>
                  <a:pt x="763600" y="0"/>
                </a:lnTo>
                <a:lnTo>
                  <a:pt x="715308" y="1502"/>
                </a:lnTo>
                <a:lnTo>
                  <a:pt x="667814" y="5949"/>
                </a:lnTo>
                <a:lnTo>
                  <a:pt x="621209" y="13252"/>
                </a:lnTo>
                <a:lnTo>
                  <a:pt x="575580" y="23320"/>
                </a:lnTo>
                <a:lnTo>
                  <a:pt x="531018" y="36066"/>
                </a:lnTo>
                <a:lnTo>
                  <a:pt x="487612" y="51398"/>
                </a:lnTo>
                <a:lnTo>
                  <a:pt x="445451" y="69229"/>
                </a:lnTo>
                <a:lnTo>
                  <a:pt x="404626" y="89467"/>
                </a:lnTo>
                <a:lnTo>
                  <a:pt x="365224" y="112025"/>
                </a:lnTo>
                <a:lnTo>
                  <a:pt x="327337" y="136812"/>
                </a:lnTo>
                <a:lnTo>
                  <a:pt x="291052" y="163738"/>
                </a:lnTo>
                <a:lnTo>
                  <a:pt x="256461" y="192716"/>
                </a:lnTo>
                <a:lnTo>
                  <a:pt x="223651" y="223654"/>
                </a:lnTo>
                <a:lnTo>
                  <a:pt x="192713" y="256465"/>
                </a:lnTo>
                <a:lnTo>
                  <a:pt x="163736" y="291057"/>
                </a:lnTo>
                <a:lnTo>
                  <a:pt x="136810" y="327343"/>
                </a:lnTo>
                <a:lnTo>
                  <a:pt x="112024" y="365231"/>
                </a:lnTo>
                <a:lnTo>
                  <a:pt x="89466" y="404634"/>
                </a:lnTo>
                <a:lnTo>
                  <a:pt x="69228" y="445461"/>
                </a:lnTo>
                <a:lnTo>
                  <a:pt x="51398" y="487623"/>
                </a:lnTo>
                <a:lnTo>
                  <a:pt x="36066" y="531031"/>
                </a:lnTo>
                <a:lnTo>
                  <a:pt x="23320" y="575595"/>
                </a:lnTo>
                <a:lnTo>
                  <a:pt x="13252" y="621226"/>
                </a:lnTo>
                <a:lnTo>
                  <a:pt x="5949" y="667834"/>
                </a:lnTo>
                <a:lnTo>
                  <a:pt x="1502" y="715331"/>
                </a:lnTo>
                <a:lnTo>
                  <a:pt x="0" y="763625"/>
                </a:lnTo>
                <a:lnTo>
                  <a:pt x="1502" y="811917"/>
                </a:lnTo>
                <a:lnTo>
                  <a:pt x="5949" y="859411"/>
                </a:lnTo>
                <a:lnTo>
                  <a:pt x="13252" y="906017"/>
                </a:lnTo>
                <a:lnTo>
                  <a:pt x="23320" y="951646"/>
                </a:lnTo>
                <a:lnTo>
                  <a:pt x="36066" y="996209"/>
                </a:lnTo>
                <a:lnTo>
                  <a:pt x="51398" y="1039616"/>
                </a:lnTo>
                <a:lnTo>
                  <a:pt x="69228" y="1081778"/>
                </a:lnTo>
                <a:lnTo>
                  <a:pt x="89466" y="1122605"/>
                </a:lnTo>
                <a:lnTo>
                  <a:pt x="112024" y="1162008"/>
                </a:lnTo>
                <a:lnTo>
                  <a:pt x="136810" y="1199897"/>
                </a:lnTo>
                <a:lnTo>
                  <a:pt x="163736" y="1236182"/>
                </a:lnTo>
                <a:lnTo>
                  <a:pt x="192713" y="1270775"/>
                </a:lnTo>
                <a:lnTo>
                  <a:pt x="223651" y="1303586"/>
                </a:lnTo>
                <a:lnTo>
                  <a:pt x="256461" y="1334526"/>
                </a:lnTo>
                <a:lnTo>
                  <a:pt x="291052" y="1363504"/>
                </a:lnTo>
                <a:lnTo>
                  <a:pt x="327337" y="1390432"/>
                </a:lnTo>
                <a:lnTo>
                  <a:pt x="365224" y="1415220"/>
                </a:lnTo>
                <a:lnTo>
                  <a:pt x="404626" y="1437778"/>
                </a:lnTo>
                <a:lnTo>
                  <a:pt x="445451" y="1458018"/>
                </a:lnTo>
                <a:lnTo>
                  <a:pt x="487612" y="1475849"/>
                </a:lnTo>
                <a:lnTo>
                  <a:pt x="531018" y="1491182"/>
                </a:lnTo>
                <a:lnTo>
                  <a:pt x="575580" y="1503928"/>
                </a:lnTo>
                <a:lnTo>
                  <a:pt x="621209" y="1513998"/>
                </a:lnTo>
                <a:lnTo>
                  <a:pt x="667814" y="1521301"/>
                </a:lnTo>
                <a:lnTo>
                  <a:pt x="715308" y="1525748"/>
                </a:lnTo>
                <a:lnTo>
                  <a:pt x="763600" y="1527251"/>
                </a:lnTo>
                <a:lnTo>
                  <a:pt x="811894" y="1525748"/>
                </a:lnTo>
                <a:lnTo>
                  <a:pt x="859391" y="1521301"/>
                </a:lnTo>
                <a:lnTo>
                  <a:pt x="905999" y="1513998"/>
                </a:lnTo>
                <a:lnTo>
                  <a:pt x="951631" y="1503928"/>
                </a:lnTo>
                <a:lnTo>
                  <a:pt x="996196" y="1491182"/>
                </a:lnTo>
                <a:lnTo>
                  <a:pt x="1039605" y="1475849"/>
                </a:lnTo>
                <a:lnTo>
                  <a:pt x="1081768" y="1458018"/>
                </a:lnTo>
                <a:lnTo>
                  <a:pt x="1122597" y="1437778"/>
                </a:lnTo>
                <a:lnTo>
                  <a:pt x="1162001" y="1415220"/>
                </a:lnTo>
                <a:lnTo>
                  <a:pt x="1199891" y="1390432"/>
                </a:lnTo>
                <a:lnTo>
                  <a:pt x="1236177" y="1363504"/>
                </a:lnTo>
                <a:lnTo>
                  <a:pt x="1270771" y="1334526"/>
                </a:lnTo>
                <a:lnTo>
                  <a:pt x="1303583" y="1303586"/>
                </a:lnTo>
                <a:lnTo>
                  <a:pt x="1334523" y="1270775"/>
                </a:lnTo>
                <a:lnTo>
                  <a:pt x="1363502" y="1236182"/>
                </a:lnTo>
                <a:lnTo>
                  <a:pt x="1390430" y="1199897"/>
                </a:lnTo>
                <a:lnTo>
                  <a:pt x="1415219" y="1162008"/>
                </a:lnTo>
                <a:lnTo>
                  <a:pt x="1437777" y="1122605"/>
                </a:lnTo>
                <a:lnTo>
                  <a:pt x="1458017" y="1081778"/>
                </a:lnTo>
                <a:lnTo>
                  <a:pt x="1475848" y="1039616"/>
                </a:lnTo>
                <a:lnTo>
                  <a:pt x="1491182" y="996209"/>
                </a:lnTo>
                <a:lnTo>
                  <a:pt x="1503928" y="951646"/>
                </a:lnTo>
                <a:lnTo>
                  <a:pt x="1513998" y="906017"/>
                </a:lnTo>
                <a:lnTo>
                  <a:pt x="1521301" y="859411"/>
                </a:lnTo>
                <a:lnTo>
                  <a:pt x="1525748" y="811917"/>
                </a:lnTo>
                <a:lnTo>
                  <a:pt x="1527251" y="763625"/>
                </a:lnTo>
                <a:close/>
              </a:path>
            </a:pathLst>
          </a:custGeom>
          <a:ln w="28333">
            <a:solidFill>
              <a:srgbClr val="FFB62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6575" y="7150235"/>
            <a:ext cx="821055" cy="5911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288" marR="5080" indent="-14288" algn="ctr">
              <a:lnSpc>
                <a:spcPct val="104700"/>
              </a:lnSpc>
              <a:spcBef>
                <a:spcPts val="20"/>
              </a:spcBef>
            </a:pPr>
            <a:r>
              <a:rPr sz="18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</a:t>
            </a:r>
            <a:r>
              <a:rPr sz="18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3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  </a:t>
            </a:r>
            <a:r>
              <a:rPr sz="18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5448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sz="4000" spc="-5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for</a:t>
            </a:r>
            <a:r>
              <a:rPr sz="4000" spc="1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6327" y="2310890"/>
            <a:ext cx="8000248" cy="1345881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95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sz="30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</a:t>
            </a:r>
            <a:r>
              <a:rPr sz="30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sz="30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 what </a:t>
            </a:r>
            <a:r>
              <a:rPr sz="3000" spc="-1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3000" spc="1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need.</a:t>
            </a: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sz="30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</a:t>
            </a:r>
            <a:r>
              <a:rPr sz="30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30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3000" spc="-2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income.</a:t>
            </a:r>
            <a:endParaRPr sz="3000" dirty="0">
              <a:solidFill>
                <a:srgbClr val="414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E3845CDB-16DA-0846-ACD4-5D4EAF9B6476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3834" y="5373949"/>
            <a:ext cx="190500" cy="846455"/>
          </a:xfrm>
          <a:custGeom>
            <a:avLst/>
            <a:gdLst/>
            <a:ahLst/>
            <a:cxnLst/>
            <a:rect l="l" t="t" r="r" b="b"/>
            <a:pathLst>
              <a:path w="190500" h="846454">
                <a:moveTo>
                  <a:pt x="0" y="13574"/>
                </a:moveTo>
                <a:lnTo>
                  <a:pt x="107685" y="0"/>
                </a:lnTo>
                <a:lnTo>
                  <a:pt x="163174" y="5436"/>
                </a:lnTo>
                <a:lnTo>
                  <a:pt x="184102" y="38847"/>
                </a:lnTo>
                <a:lnTo>
                  <a:pt x="188103" y="109199"/>
                </a:lnTo>
                <a:lnTo>
                  <a:pt x="189042" y="245488"/>
                </a:lnTo>
                <a:lnTo>
                  <a:pt x="189630" y="450657"/>
                </a:lnTo>
                <a:lnTo>
                  <a:pt x="189933" y="637620"/>
                </a:lnTo>
                <a:lnTo>
                  <a:pt x="190019" y="719294"/>
                </a:lnTo>
                <a:lnTo>
                  <a:pt x="184478" y="773183"/>
                </a:lnTo>
                <a:lnTo>
                  <a:pt x="165529" y="809312"/>
                </a:lnTo>
                <a:lnTo>
                  <a:pt x="137005" y="831165"/>
                </a:lnTo>
                <a:lnTo>
                  <a:pt x="102739" y="842228"/>
                </a:lnTo>
                <a:lnTo>
                  <a:pt x="66561" y="845985"/>
                </a:lnTo>
                <a:lnTo>
                  <a:pt x="32306" y="845921"/>
                </a:lnTo>
                <a:lnTo>
                  <a:pt x="3803" y="845522"/>
                </a:lnTo>
              </a:path>
            </a:pathLst>
          </a:custGeom>
          <a:ln w="82721">
            <a:solidFill>
              <a:srgbClr val="0092B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8747" y="7233577"/>
            <a:ext cx="2316086" cy="1132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0824" y="6435145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409"/>
                </a:lnTo>
              </a:path>
            </a:pathLst>
          </a:custGeom>
          <a:ln w="82695">
            <a:solidFill>
              <a:srgbClr val="002B49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9991" y="7299414"/>
            <a:ext cx="201665" cy="248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5517" y="4902208"/>
            <a:ext cx="3875404" cy="391795"/>
          </a:xfrm>
          <a:custGeom>
            <a:avLst/>
            <a:gdLst/>
            <a:ahLst/>
            <a:cxnLst/>
            <a:rect l="l" t="t" r="r" b="b"/>
            <a:pathLst>
              <a:path w="3875404" h="391795">
                <a:moveTo>
                  <a:pt x="15755" y="0"/>
                </a:moveTo>
                <a:lnTo>
                  <a:pt x="0" y="189843"/>
                </a:lnTo>
                <a:lnTo>
                  <a:pt x="9105" y="290696"/>
                </a:lnTo>
                <a:lnTo>
                  <a:pt x="55991" y="336373"/>
                </a:lnTo>
                <a:lnTo>
                  <a:pt x="153580" y="360691"/>
                </a:lnTo>
                <a:lnTo>
                  <a:pt x="201192" y="366673"/>
                </a:lnTo>
                <a:lnTo>
                  <a:pt x="249036" y="370276"/>
                </a:lnTo>
                <a:lnTo>
                  <a:pt x="308813" y="373577"/>
                </a:lnTo>
                <a:lnTo>
                  <a:pt x="379710" y="376581"/>
                </a:lnTo>
                <a:lnTo>
                  <a:pt x="419075" y="377973"/>
                </a:lnTo>
                <a:lnTo>
                  <a:pt x="460916" y="379293"/>
                </a:lnTo>
                <a:lnTo>
                  <a:pt x="505131" y="380541"/>
                </a:lnTo>
                <a:lnTo>
                  <a:pt x="551618" y="381718"/>
                </a:lnTo>
                <a:lnTo>
                  <a:pt x="600276" y="382825"/>
                </a:lnTo>
                <a:lnTo>
                  <a:pt x="651003" y="383862"/>
                </a:lnTo>
                <a:lnTo>
                  <a:pt x="703697" y="384830"/>
                </a:lnTo>
                <a:lnTo>
                  <a:pt x="758258" y="385729"/>
                </a:lnTo>
                <a:lnTo>
                  <a:pt x="814583" y="386560"/>
                </a:lnTo>
                <a:lnTo>
                  <a:pt x="872572" y="387324"/>
                </a:lnTo>
                <a:lnTo>
                  <a:pt x="932121" y="388022"/>
                </a:lnTo>
                <a:lnTo>
                  <a:pt x="993130" y="388653"/>
                </a:lnTo>
                <a:lnTo>
                  <a:pt x="1055498" y="389219"/>
                </a:lnTo>
                <a:lnTo>
                  <a:pt x="1119122" y="389721"/>
                </a:lnTo>
                <a:lnTo>
                  <a:pt x="1183901" y="390158"/>
                </a:lnTo>
                <a:lnTo>
                  <a:pt x="1249734" y="390531"/>
                </a:lnTo>
                <a:lnTo>
                  <a:pt x="1316518" y="390842"/>
                </a:lnTo>
                <a:lnTo>
                  <a:pt x="1384153" y="391091"/>
                </a:lnTo>
                <a:lnTo>
                  <a:pt x="1452537" y="391278"/>
                </a:lnTo>
                <a:lnTo>
                  <a:pt x="1521568" y="391404"/>
                </a:lnTo>
                <a:lnTo>
                  <a:pt x="1591144" y="391470"/>
                </a:lnTo>
                <a:lnTo>
                  <a:pt x="1661165" y="391476"/>
                </a:lnTo>
                <a:lnTo>
                  <a:pt x="1731528" y="391423"/>
                </a:lnTo>
                <a:lnTo>
                  <a:pt x="1802131" y="391312"/>
                </a:lnTo>
                <a:lnTo>
                  <a:pt x="1872875" y="391143"/>
                </a:lnTo>
                <a:lnTo>
                  <a:pt x="1943656" y="390917"/>
                </a:lnTo>
                <a:lnTo>
                  <a:pt x="2014373" y="390634"/>
                </a:lnTo>
                <a:lnTo>
                  <a:pt x="2084925" y="390296"/>
                </a:lnTo>
                <a:lnTo>
                  <a:pt x="2155209" y="389902"/>
                </a:lnTo>
                <a:lnTo>
                  <a:pt x="2225126" y="389454"/>
                </a:lnTo>
                <a:lnTo>
                  <a:pt x="2294572" y="388951"/>
                </a:lnTo>
                <a:lnTo>
                  <a:pt x="2363447" y="388396"/>
                </a:lnTo>
                <a:lnTo>
                  <a:pt x="2431648" y="387787"/>
                </a:lnTo>
                <a:lnTo>
                  <a:pt x="2499074" y="387127"/>
                </a:lnTo>
                <a:lnTo>
                  <a:pt x="2565624" y="386415"/>
                </a:lnTo>
                <a:lnTo>
                  <a:pt x="2631196" y="385652"/>
                </a:lnTo>
                <a:lnTo>
                  <a:pt x="2695689" y="384839"/>
                </a:lnTo>
                <a:lnTo>
                  <a:pt x="2759000" y="383977"/>
                </a:lnTo>
                <a:lnTo>
                  <a:pt x="2821029" y="383066"/>
                </a:lnTo>
                <a:lnTo>
                  <a:pt x="2881674" y="382106"/>
                </a:lnTo>
                <a:lnTo>
                  <a:pt x="2940832" y="381099"/>
                </a:lnTo>
                <a:lnTo>
                  <a:pt x="2998404" y="380045"/>
                </a:lnTo>
                <a:lnTo>
                  <a:pt x="3054286" y="378944"/>
                </a:lnTo>
                <a:lnTo>
                  <a:pt x="3108378" y="377798"/>
                </a:lnTo>
                <a:lnTo>
                  <a:pt x="3160577" y="376607"/>
                </a:lnTo>
                <a:lnTo>
                  <a:pt x="3210783" y="375371"/>
                </a:lnTo>
                <a:lnTo>
                  <a:pt x="3258894" y="374091"/>
                </a:lnTo>
                <a:lnTo>
                  <a:pt x="3304808" y="372768"/>
                </a:lnTo>
                <a:lnTo>
                  <a:pt x="3348423" y="371403"/>
                </a:lnTo>
                <a:lnTo>
                  <a:pt x="3389639" y="369995"/>
                </a:lnTo>
                <a:lnTo>
                  <a:pt x="3428353" y="368546"/>
                </a:lnTo>
                <a:lnTo>
                  <a:pt x="3497870" y="365528"/>
                </a:lnTo>
                <a:lnTo>
                  <a:pt x="3556161" y="362351"/>
                </a:lnTo>
                <a:lnTo>
                  <a:pt x="3602415" y="359022"/>
                </a:lnTo>
                <a:lnTo>
                  <a:pt x="3647448" y="353754"/>
                </a:lnTo>
                <a:lnTo>
                  <a:pt x="3703847" y="338485"/>
                </a:lnTo>
                <a:lnTo>
                  <a:pt x="3749746" y="316211"/>
                </a:lnTo>
                <a:lnTo>
                  <a:pt x="3786263" y="288184"/>
                </a:lnTo>
                <a:lnTo>
                  <a:pt x="3814516" y="255655"/>
                </a:lnTo>
                <a:lnTo>
                  <a:pt x="3835625" y="219873"/>
                </a:lnTo>
                <a:lnTo>
                  <a:pt x="3850707" y="182091"/>
                </a:lnTo>
                <a:lnTo>
                  <a:pt x="3860881" y="143558"/>
                </a:lnTo>
                <a:lnTo>
                  <a:pt x="3867265" y="105525"/>
                </a:lnTo>
                <a:lnTo>
                  <a:pt x="3873136" y="35963"/>
                </a:lnTo>
                <a:lnTo>
                  <a:pt x="3874860" y="6936"/>
                </a:lnTo>
              </a:path>
            </a:pathLst>
          </a:custGeom>
          <a:ln w="83230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9781" y="5816371"/>
            <a:ext cx="2732202" cy="1239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0824" y="4888335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409"/>
                </a:lnTo>
              </a:path>
            </a:pathLst>
          </a:custGeom>
          <a:ln w="82695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9991" y="5752603"/>
            <a:ext cx="201665" cy="248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2434" y="5783599"/>
            <a:ext cx="1169035" cy="163195"/>
          </a:xfrm>
          <a:custGeom>
            <a:avLst/>
            <a:gdLst/>
            <a:ahLst/>
            <a:cxnLst/>
            <a:rect l="l" t="t" r="r" b="b"/>
            <a:pathLst>
              <a:path w="1169035" h="163195">
                <a:moveTo>
                  <a:pt x="0" y="1721"/>
                </a:moveTo>
                <a:lnTo>
                  <a:pt x="43796" y="875"/>
                </a:lnTo>
                <a:lnTo>
                  <a:pt x="89978" y="282"/>
                </a:lnTo>
                <a:lnTo>
                  <a:pt x="138277" y="0"/>
                </a:lnTo>
                <a:lnTo>
                  <a:pt x="188426" y="81"/>
                </a:lnTo>
                <a:lnTo>
                  <a:pt x="240159" y="581"/>
                </a:lnTo>
                <a:lnTo>
                  <a:pt x="293208" y="1556"/>
                </a:lnTo>
                <a:lnTo>
                  <a:pt x="347306" y="3059"/>
                </a:lnTo>
                <a:lnTo>
                  <a:pt x="402187" y="5146"/>
                </a:lnTo>
                <a:lnTo>
                  <a:pt x="457583" y="7873"/>
                </a:lnTo>
                <a:lnTo>
                  <a:pt x="513227" y="11293"/>
                </a:lnTo>
                <a:lnTo>
                  <a:pt x="568853" y="15462"/>
                </a:lnTo>
                <a:lnTo>
                  <a:pt x="624193" y="20434"/>
                </a:lnTo>
                <a:lnTo>
                  <a:pt x="678979" y="26265"/>
                </a:lnTo>
                <a:lnTo>
                  <a:pt x="732946" y="33010"/>
                </a:lnTo>
                <a:lnTo>
                  <a:pt x="785826" y="40723"/>
                </a:lnTo>
                <a:lnTo>
                  <a:pt x="837352" y="49459"/>
                </a:lnTo>
                <a:lnTo>
                  <a:pt x="887257" y="59274"/>
                </a:lnTo>
                <a:lnTo>
                  <a:pt x="935274" y="70222"/>
                </a:lnTo>
                <a:lnTo>
                  <a:pt x="981135" y="82358"/>
                </a:lnTo>
                <a:lnTo>
                  <a:pt x="1024575" y="95737"/>
                </a:lnTo>
                <a:lnTo>
                  <a:pt x="1065325" y="110414"/>
                </a:lnTo>
                <a:lnTo>
                  <a:pt x="1103119" y="126445"/>
                </a:lnTo>
                <a:lnTo>
                  <a:pt x="1137690" y="143883"/>
                </a:lnTo>
                <a:lnTo>
                  <a:pt x="1168771" y="162784"/>
                </a:lnTo>
              </a:path>
            </a:pathLst>
          </a:custGeom>
          <a:ln w="83226">
            <a:solidFill>
              <a:srgbClr val="0092B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5615" y="5821914"/>
            <a:ext cx="261620" cy="222885"/>
          </a:xfrm>
          <a:custGeom>
            <a:avLst/>
            <a:gdLst/>
            <a:ahLst/>
            <a:cxnLst/>
            <a:rect l="l" t="t" r="r" b="b"/>
            <a:pathLst>
              <a:path w="261620" h="222885">
                <a:moveTo>
                  <a:pt x="261288" y="222366"/>
                </a:moveTo>
                <a:lnTo>
                  <a:pt x="0" y="168845"/>
                </a:lnTo>
                <a:lnTo>
                  <a:pt x="104705" y="117155"/>
                </a:lnTo>
                <a:lnTo>
                  <a:pt x="111969" y="0"/>
                </a:lnTo>
                <a:lnTo>
                  <a:pt x="261288" y="222366"/>
                </a:lnTo>
                <a:close/>
              </a:path>
            </a:pathLst>
          </a:custGeom>
          <a:solidFill>
            <a:srgbClr val="0092BC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47884" y="5191099"/>
            <a:ext cx="1057135" cy="1223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77808" y="4923247"/>
            <a:ext cx="431800" cy="367665"/>
          </a:xfrm>
          <a:custGeom>
            <a:avLst/>
            <a:gdLst/>
            <a:ahLst/>
            <a:cxnLst/>
            <a:rect l="l" t="t" r="r" b="b"/>
            <a:pathLst>
              <a:path w="431800" h="367664">
                <a:moveTo>
                  <a:pt x="7614" y="0"/>
                </a:moveTo>
                <a:lnTo>
                  <a:pt x="645" y="64144"/>
                </a:lnTo>
                <a:lnTo>
                  <a:pt x="0" y="119966"/>
                </a:lnTo>
                <a:lnTo>
                  <a:pt x="5210" y="168067"/>
                </a:lnTo>
                <a:lnTo>
                  <a:pt x="15811" y="209047"/>
                </a:lnTo>
                <a:lnTo>
                  <a:pt x="51314" y="272053"/>
                </a:lnTo>
                <a:lnTo>
                  <a:pt x="102775" y="313792"/>
                </a:lnTo>
                <a:lnTo>
                  <a:pt x="166460" y="339073"/>
                </a:lnTo>
                <a:lnTo>
                  <a:pt x="238636" y="352707"/>
                </a:lnTo>
                <a:lnTo>
                  <a:pt x="276741" y="356659"/>
                </a:lnTo>
                <a:lnTo>
                  <a:pt x="315568" y="359502"/>
                </a:lnTo>
                <a:lnTo>
                  <a:pt x="354650" y="361837"/>
                </a:lnTo>
                <a:lnTo>
                  <a:pt x="393522" y="364267"/>
                </a:lnTo>
                <a:lnTo>
                  <a:pt x="431716" y="367391"/>
                </a:lnTo>
              </a:path>
            </a:pathLst>
          </a:custGeom>
          <a:ln w="83009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2125" y="4909510"/>
            <a:ext cx="412750" cy="381635"/>
          </a:xfrm>
          <a:custGeom>
            <a:avLst/>
            <a:gdLst/>
            <a:ahLst/>
            <a:cxnLst/>
            <a:rect l="l" t="t" r="r" b="b"/>
            <a:pathLst>
              <a:path w="412750" h="381635">
                <a:moveTo>
                  <a:pt x="405426" y="0"/>
                </a:moveTo>
                <a:lnTo>
                  <a:pt x="412169" y="53562"/>
                </a:lnTo>
                <a:lnTo>
                  <a:pt x="412575" y="102513"/>
                </a:lnTo>
                <a:lnTo>
                  <a:pt x="406994" y="146990"/>
                </a:lnTo>
                <a:lnTo>
                  <a:pt x="395773" y="187129"/>
                </a:lnTo>
                <a:lnTo>
                  <a:pt x="379262" y="223064"/>
                </a:lnTo>
                <a:lnTo>
                  <a:pt x="357810" y="254932"/>
                </a:lnTo>
                <a:lnTo>
                  <a:pt x="331766" y="282869"/>
                </a:lnTo>
                <a:lnTo>
                  <a:pt x="301480" y="307010"/>
                </a:lnTo>
                <a:lnTo>
                  <a:pt x="267300" y="327492"/>
                </a:lnTo>
                <a:lnTo>
                  <a:pt x="229575" y="344450"/>
                </a:lnTo>
                <a:lnTo>
                  <a:pt x="188655" y="358020"/>
                </a:lnTo>
                <a:lnTo>
                  <a:pt x="144888" y="368339"/>
                </a:lnTo>
                <a:lnTo>
                  <a:pt x="98624" y="375540"/>
                </a:lnTo>
                <a:lnTo>
                  <a:pt x="50212" y="379762"/>
                </a:lnTo>
                <a:lnTo>
                  <a:pt x="0" y="381139"/>
                </a:lnTo>
              </a:path>
            </a:pathLst>
          </a:custGeom>
          <a:ln w="82987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15371" y="4092981"/>
            <a:ext cx="998296" cy="869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80140" y="4092981"/>
            <a:ext cx="998296" cy="849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4908" y="4092981"/>
            <a:ext cx="998296" cy="8633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9702" y="4092981"/>
            <a:ext cx="998296" cy="9358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74470" y="4092981"/>
            <a:ext cx="998296" cy="8495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6923" y="3703077"/>
            <a:ext cx="321945" cy="365760"/>
          </a:xfrm>
          <a:custGeom>
            <a:avLst/>
            <a:gdLst/>
            <a:ahLst/>
            <a:cxnLst/>
            <a:rect l="l" t="t" r="r" b="b"/>
            <a:pathLst>
              <a:path w="321945" h="365760">
                <a:moveTo>
                  <a:pt x="321573" y="0"/>
                </a:moveTo>
                <a:lnTo>
                  <a:pt x="270019" y="859"/>
                </a:lnTo>
                <a:lnTo>
                  <a:pt x="223732" y="3871"/>
                </a:lnTo>
                <a:lnTo>
                  <a:pt x="182495" y="9687"/>
                </a:lnTo>
                <a:lnTo>
                  <a:pt x="114302" y="32335"/>
                </a:lnTo>
                <a:lnTo>
                  <a:pt x="63696" y="74011"/>
                </a:lnTo>
                <a:lnTo>
                  <a:pt x="28938" y="139924"/>
                </a:lnTo>
                <a:lnTo>
                  <a:pt x="16958" y="183598"/>
                </a:lnTo>
                <a:lnTo>
                  <a:pt x="8286" y="235283"/>
                </a:lnTo>
                <a:lnTo>
                  <a:pt x="2706" y="295632"/>
                </a:lnTo>
                <a:lnTo>
                  <a:pt x="0" y="365296"/>
                </a:lnTo>
              </a:path>
            </a:pathLst>
          </a:custGeom>
          <a:ln w="82931">
            <a:solidFill>
              <a:srgbClr val="002B49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97396" y="3994406"/>
            <a:ext cx="201638" cy="250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7256" y="3698457"/>
            <a:ext cx="330200" cy="312420"/>
          </a:xfrm>
          <a:custGeom>
            <a:avLst/>
            <a:gdLst/>
            <a:ahLst/>
            <a:cxnLst/>
            <a:rect l="l" t="t" r="r" b="b"/>
            <a:pathLst>
              <a:path w="330200" h="312420">
                <a:moveTo>
                  <a:pt x="0" y="0"/>
                </a:moveTo>
                <a:lnTo>
                  <a:pt x="61464" y="6329"/>
                </a:lnTo>
                <a:lnTo>
                  <a:pt x="114786" y="11185"/>
                </a:lnTo>
                <a:lnTo>
                  <a:pt x="160544" y="15772"/>
                </a:lnTo>
                <a:lnTo>
                  <a:pt x="199318" y="21297"/>
                </a:lnTo>
                <a:lnTo>
                  <a:pt x="258239" y="39986"/>
                </a:lnTo>
                <a:lnTo>
                  <a:pt x="296189" y="76899"/>
                </a:lnTo>
                <a:lnTo>
                  <a:pt x="317809" y="141685"/>
                </a:lnTo>
                <a:lnTo>
                  <a:pt x="323946" y="187546"/>
                </a:lnTo>
                <a:lnTo>
                  <a:pt x="327741" y="243993"/>
                </a:lnTo>
                <a:lnTo>
                  <a:pt x="329774" y="312233"/>
                </a:lnTo>
              </a:path>
            </a:pathLst>
          </a:custGeom>
          <a:ln w="82980">
            <a:solidFill>
              <a:srgbClr val="002B49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04909" y="3936714"/>
            <a:ext cx="201638" cy="250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86229" y="3698754"/>
            <a:ext cx="3932554" cy="393065"/>
          </a:xfrm>
          <a:custGeom>
            <a:avLst/>
            <a:gdLst/>
            <a:ahLst/>
            <a:cxnLst/>
            <a:rect l="l" t="t" r="r" b="b"/>
            <a:pathLst>
              <a:path w="3932554" h="393064">
                <a:moveTo>
                  <a:pt x="0" y="392751"/>
                </a:moveTo>
                <a:lnTo>
                  <a:pt x="8114" y="189287"/>
                </a:lnTo>
                <a:lnTo>
                  <a:pt x="30440" y="82932"/>
                </a:lnTo>
                <a:lnTo>
                  <a:pt x="84637" y="39003"/>
                </a:lnTo>
                <a:lnTo>
                  <a:pt x="188365" y="22821"/>
                </a:lnTo>
                <a:lnTo>
                  <a:pt x="236747" y="19537"/>
                </a:lnTo>
                <a:lnTo>
                  <a:pt x="285334" y="17476"/>
                </a:lnTo>
                <a:lnTo>
                  <a:pt x="346026" y="15520"/>
                </a:lnTo>
                <a:lnTo>
                  <a:pt x="417998" y="13671"/>
                </a:lnTo>
                <a:lnTo>
                  <a:pt x="457955" y="12787"/>
                </a:lnTo>
                <a:lnTo>
                  <a:pt x="500424" y="11931"/>
                </a:lnTo>
                <a:lnTo>
                  <a:pt x="545300" y="11102"/>
                </a:lnTo>
                <a:lnTo>
                  <a:pt x="592480" y="10300"/>
                </a:lnTo>
                <a:lnTo>
                  <a:pt x="641862" y="9527"/>
                </a:lnTo>
                <a:lnTo>
                  <a:pt x="693342" y="8783"/>
                </a:lnTo>
                <a:lnTo>
                  <a:pt x="746817" y="8067"/>
                </a:lnTo>
                <a:lnTo>
                  <a:pt x="802184" y="7379"/>
                </a:lnTo>
                <a:lnTo>
                  <a:pt x="859340" y="6721"/>
                </a:lnTo>
                <a:lnTo>
                  <a:pt x="918182" y="6092"/>
                </a:lnTo>
                <a:lnTo>
                  <a:pt x="978607" y="5492"/>
                </a:lnTo>
                <a:lnTo>
                  <a:pt x="1040512" y="4922"/>
                </a:lnTo>
                <a:lnTo>
                  <a:pt x="1103793" y="4382"/>
                </a:lnTo>
                <a:lnTo>
                  <a:pt x="1168347" y="3872"/>
                </a:lnTo>
                <a:lnTo>
                  <a:pt x="1234072" y="3392"/>
                </a:lnTo>
                <a:lnTo>
                  <a:pt x="1300865" y="2943"/>
                </a:lnTo>
                <a:lnTo>
                  <a:pt x="1368621" y="2525"/>
                </a:lnTo>
                <a:lnTo>
                  <a:pt x="1437239" y="2138"/>
                </a:lnTo>
                <a:lnTo>
                  <a:pt x="1506615" y="1783"/>
                </a:lnTo>
                <a:lnTo>
                  <a:pt x="1576645" y="1459"/>
                </a:lnTo>
                <a:lnTo>
                  <a:pt x="1647228" y="1166"/>
                </a:lnTo>
                <a:lnTo>
                  <a:pt x="1718259" y="906"/>
                </a:lnTo>
                <a:lnTo>
                  <a:pt x="1789636" y="678"/>
                </a:lnTo>
                <a:lnTo>
                  <a:pt x="1861256" y="482"/>
                </a:lnTo>
                <a:lnTo>
                  <a:pt x="1933015" y="319"/>
                </a:lnTo>
                <a:lnTo>
                  <a:pt x="2004810" y="189"/>
                </a:lnTo>
                <a:lnTo>
                  <a:pt x="2076539" y="93"/>
                </a:lnTo>
                <a:lnTo>
                  <a:pt x="2148097" y="29"/>
                </a:lnTo>
                <a:lnTo>
                  <a:pt x="2219383" y="0"/>
                </a:lnTo>
                <a:lnTo>
                  <a:pt x="2290293" y="4"/>
                </a:lnTo>
                <a:lnTo>
                  <a:pt x="2360724" y="42"/>
                </a:lnTo>
                <a:lnTo>
                  <a:pt x="2430573" y="114"/>
                </a:lnTo>
                <a:lnTo>
                  <a:pt x="2499737" y="221"/>
                </a:lnTo>
                <a:lnTo>
                  <a:pt x="2568112" y="363"/>
                </a:lnTo>
                <a:lnTo>
                  <a:pt x="2635596" y="540"/>
                </a:lnTo>
                <a:lnTo>
                  <a:pt x="2702085" y="752"/>
                </a:lnTo>
                <a:lnTo>
                  <a:pt x="2767476" y="1000"/>
                </a:lnTo>
                <a:lnTo>
                  <a:pt x="2831667" y="1283"/>
                </a:lnTo>
                <a:lnTo>
                  <a:pt x="2894554" y="1602"/>
                </a:lnTo>
                <a:lnTo>
                  <a:pt x="2956034" y="1958"/>
                </a:lnTo>
                <a:lnTo>
                  <a:pt x="3016004" y="2350"/>
                </a:lnTo>
                <a:lnTo>
                  <a:pt x="3074361" y="2778"/>
                </a:lnTo>
                <a:lnTo>
                  <a:pt x="3131002" y="3243"/>
                </a:lnTo>
                <a:lnTo>
                  <a:pt x="3185823" y="3746"/>
                </a:lnTo>
                <a:lnTo>
                  <a:pt x="3238722" y="4286"/>
                </a:lnTo>
                <a:lnTo>
                  <a:pt x="3289596" y="4863"/>
                </a:lnTo>
                <a:lnTo>
                  <a:pt x="3338341" y="5478"/>
                </a:lnTo>
                <a:lnTo>
                  <a:pt x="3384855" y="6131"/>
                </a:lnTo>
                <a:lnTo>
                  <a:pt x="3429033" y="6823"/>
                </a:lnTo>
                <a:lnTo>
                  <a:pt x="3470774" y="7553"/>
                </a:lnTo>
                <a:lnTo>
                  <a:pt x="3509974" y="8321"/>
                </a:lnTo>
                <a:lnTo>
                  <a:pt x="3580339" y="9975"/>
                </a:lnTo>
                <a:lnTo>
                  <a:pt x="3639303" y="11787"/>
                </a:lnTo>
                <a:lnTo>
                  <a:pt x="3686041" y="13759"/>
                </a:lnTo>
                <a:lnTo>
                  <a:pt x="3731421" y="17019"/>
                </a:lnTo>
                <a:lnTo>
                  <a:pt x="3780666" y="33036"/>
                </a:lnTo>
                <a:lnTo>
                  <a:pt x="3816057" y="59287"/>
                </a:lnTo>
                <a:lnTo>
                  <a:pt x="3846046" y="94472"/>
                </a:lnTo>
                <a:lnTo>
                  <a:pt x="3870963" y="136121"/>
                </a:lnTo>
                <a:lnTo>
                  <a:pt x="3891139" y="181766"/>
                </a:lnTo>
                <a:lnTo>
                  <a:pt x="3906905" y="228937"/>
                </a:lnTo>
                <a:lnTo>
                  <a:pt x="3918592" y="275165"/>
                </a:lnTo>
                <a:lnTo>
                  <a:pt x="3926530" y="317981"/>
                </a:lnTo>
                <a:lnTo>
                  <a:pt x="3931050" y="354915"/>
                </a:lnTo>
                <a:lnTo>
                  <a:pt x="3932483" y="383498"/>
                </a:lnTo>
              </a:path>
            </a:pathLst>
          </a:custGeom>
          <a:ln w="83231">
            <a:solidFill>
              <a:srgbClr val="002B49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17877" y="4010112"/>
            <a:ext cx="201665" cy="2484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87319" y="4016724"/>
            <a:ext cx="201596" cy="2510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60824" y="3098752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409"/>
                </a:lnTo>
              </a:path>
            </a:pathLst>
          </a:custGeom>
          <a:ln w="82695">
            <a:solidFill>
              <a:srgbClr val="002B49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59991" y="3963021"/>
            <a:ext cx="201665" cy="248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05895" y="2020519"/>
            <a:ext cx="2316086" cy="11327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1336" y="2530820"/>
            <a:ext cx="1410333" cy="46685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1470" marR="5080" indent="-319405">
              <a:lnSpc>
                <a:spcPct val="79600"/>
              </a:lnSpc>
              <a:spcBef>
                <a:spcPts val="530"/>
              </a:spcBef>
            </a:pP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spc="5" dirty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ement  Income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84262" y="6215067"/>
            <a:ext cx="1110615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Cash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" dirty="0">
                <a:latin typeface="Calibri" panose="020F0502020204030204" pitchFamily="34" charset="0"/>
                <a:cs typeface="Calibri" panose="020F0502020204030204" pitchFamily="34" charset="0"/>
              </a:rPr>
              <a:t>Reserve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7775" y="4269557"/>
            <a:ext cx="25146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1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250" spc="-20" dirty="0"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endParaRPr sz="12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91064" y="4408353"/>
            <a:ext cx="873536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Insu</a:t>
            </a:r>
            <a:r>
              <a:rPr sz="1250" spc="-2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ance</a:t>
            </a:r>
            <a:endParaRPr sz="1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41670" y="4325075"/>
            <a:ext cx="323215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2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250" spc="-1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250" spc="-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sz="12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1734" y="4325075"/>
            <a:ext cx="786405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401(k),</a:t>
            </a:r>
            <a:r>
              <a:rPr sz="125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IRA</a:t>
            </a:r>
            <a:endParaRPr sz="1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7848" y="4325075"/>
            <a:ext cx="79502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250" spc="-1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250" spc="-2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25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250" spc="-2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tments</a:t>
            </a:r>
            <a:endParaRPr sz="12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03253" y="4269557"/>
            <a:ext cx="712706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50" spc="-2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sz="1250" spc="-2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endParaRPr sz="1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88829" y="4408353"/>
            <a:ext cx="719271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" dirty="0">
                <a:latin typeface="Calibri" panose="020F0502020204030204" pitchFamily="34" charset="0"/>
                <a:cs typeface="Calibri" panose="020F0502020204030204" pitchFamily="34" charset="0"/>
              </a:rPr>
              <a:t>Annuities</a:t>
            </a:r>
            <a:endParaRPr sz="1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1465" y="5357644"/>
            <a:ext cx="963930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sz="11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0" dirty="0">
                <a:latin typeface="Calibri" panose="020F0502020204030204" pitchFamily="34" charset="0"/>
                <a:cs typeface="Calibri" panose="020F0502020204030204" pitchFamily="34" charset="0"/>
              </a:rPr>
              <a:t>Annuities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11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0" dirty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36717" y="6154771"/>
            <a:ext cx="45339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1100" spc="-10" dirty="0">
                <a:latin typeface="Calibri" panose="020F0502020204030204" pitchFamily="34" charset="0"/>
                <a:cs typeface="Calibri" panose="020F0502020204030204" pitchFamily="34" charset="0"/>
              </a:rPr>
              <a:t>ension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3974" y="7738995"/>
            <a:ext cx="1093282" cy="46685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65100" marR="5080" indent="-153035">
              <a:lnSpc>
                <a:spcPct val="79600"/>
              </a:lnSpc>
              <a:spcBef>
                <a:spcPts val="530"/>
              </a:spcBef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spc="5" dirty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ement  Income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7035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Assessing </a:t>
            </a:r>
            <a:r>
              <a:rPr sz="4000" spc="-114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4000" spc="1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F1E2A86C-F011-1242-B2F4-B02BF013B92B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2513962"/>
            <a:ext cx="9164320" cy="20447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 events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can interfere with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earn income or deplete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1411605" indent="-342900">
              <a:lnSpc>
                <a:spcPct val="100000"/>
              </a:lnSpc>
              <a:spcBef>
                <a:spcPts val="1500"/>
              </a:spcBef>
              <a:buSzPct val="75000"/>
              <a:buChar char="•"/>
              <a:tabLst>
                <a:tab pos="800100" algn="l"/>
                <a:tab pos="800735" algn="l"/>
              </a:tabLst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sz="3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offensive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defensive strategies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474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</a:t>
            </a:r>
            <a:r>
              <a:rPr sz="4000" spc="-114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spc="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2946" y="5272793"/>
            <a:ext cx="2082164" cy="2077720"/>
          </a:xfrm>
          <a:custGeom>
            <a:avLst/>
            <a:gdLst/>
            <a:ahLst/>
            <a:cxnLst/>
            <a:rect l="l" t="t" r="r" b="b"/>
            <a:pathLst>
              <a:path w="2082165" h="2077720">
                <a:moveTo>
                  <a:pt x="2082078" y="1038587"/>
                </a:moveTo>
                <a:lnTo>
                  <a:pt x="2081006" y="991047"/>
                </a:lnTo>
                <a:lnTo>
                  <a:pt x="2077823" y="944054"/>
                </a:lnTo>
                <a:lnTo>
                  <a:pt x="2072574" y="897657"/>
                </a:lnTo>
                <a:lnTo>
                  <a:pt x="2065305" y="851900"/>
                </a:lnTo>
                <a:lnTo>
                  <a:pt x="2056062" y="806828"/>
                </a:lnTo>
                <a:lnTo>
                  <a:pt x="2044891" y="762489"/>
                </a:lnTo>
                <a:lnTo>
                  <a:pt x="2031838" y="718928"/>
                </a:lnTo>
                <a:lnTo>
                  <a:pt x="2016948" y="676190"/>
                </a:lnTo>
                <a:lnTo>
                  <a:pt x="2000268" y="634322"/>
                </a:lnTo>
                <a:lnTo>
                  <a:pt x="1981844" y="593369"/>
                </a:lnTo>
                <a:lnTo>
                  <a:pt x="1961721" y="553377"/>
                </a:lnTo>
                <a:lnTo>
                  <a:pt x="1939946" y="514392"/>
                </a:lnTo>
                <a:lnTo>
                  <a:pt x="1916565" y="476460"/>
                </a:lnTo>
                <a:lnTo>
                  <a:pt x="1891622" y="439626"/>
                </a:lnTo>
                <a:lnTo>
                  <a:pt x="1865165" y="403937"/>
                </a:lnTo>
                <a:lnTo>
                  <a:pt x="1837240" y="369438"/>
                </a:lnTo>
                <a:lnTo>
                  <a:pt x="1807891" y="336175"/>
                </a:lnTo>
                <a:lnTo>
                  <a:pt x="1777166" y="304195"/>
                </a:lnTo>
                <a:lnTo>
                  <a:pt x="1745110" y="273542"/>
                </a:lnTo>
                <a:lnTo>
                  <a:pt x="1711769" y="244262"/>
                </a:lnTo>
                <a:lnTo>
                  <a:pt x="1677188" y="216402"/>
                </a:lnTo>
                <a:lnTo>
                  <a:pt x="1641415" y="190007"/>
                </a:lnTo>
                <a:lnTo>
                  <a:pt x="1604495" y="165124"/>
                </a:lnTo>
                <a:lnTo>
                  <a:pt x="1566473" y="141797"/>
                </a:lnTo>
                <a:lnTo>
                  <a:pt x="1527396" y="120073"/>
                </a:lnTo>
                <a:lnTo>
                  <a:pt x="1487310" y="99998"/>
                </a:lnTo>
                <a:lnTo>
                  <a:pt x="1446260" y="81617"/>
                </a:lnTo>
                <a:lnTo>
                  <a:pt x="1404293" y="64976"/>
                </a:lnTo>
                <a:lnTo>
                  <a:pt x="1361454" y="50122"/>
                </a:lnTo>
                <a:lnTo>
                  <a:pt x="1317790" y="37099"/>
                </a:lnTo>
                <a:lnTo>
                  <a:pt x="1273346" y="25954"/>
                </a:lnTo>
                <a:lnTo>
                  <a:pt x="1228168" y="16733"/>
                </a:lnTo>
                <a:lnTo>
                  <a:pt x="1182302" y="9481"/>
                </a:lnTo>
                <a:lnTo>
                  <a:pt x="1135795" y="4244"/>
                </a:lnTo>
                <a:lnTo>
                  <a:pt x="1088692" y="1068"/>
                </a:lnTo>
                <a:lnTo>
                  <a:pt x="1041039" y="0"/>
                </a:lnTo>
                <a:lnTo>
                  <a:pt x="993385" y="1068"/>
                </a:lnTo>
                <a:lnTo>
                  <a:pt x="946282" y="4244"/>
                </a:lnTo>
                <a:lnTo>
                  <a:pt x="899775" y="9481"/>
                </a:lnTo>
                <a:lnTo>
                  <a:pt x="853909" y="16733"/>
                </a:lnTo>
                <a:lnTo>
                  <a:pt x="808731" y="25954"/>
                </a:lnTo>
                <a:lnTo>
                  <a:pt x="764287" y="37099"/>
                </a:lnTo>
                <a:lnTo>
                  <a:pt x="720623" y="50122"/>
                </a:lnTo>
                <a:lnTo>
                  <a:pt x="677784" y="64976"/>
                </a:lnTo>
                <a:lnTo>
                  <a:pt x="635817" y="81617"/>
                </a:lnTo>
                <a:lnTo>
                  <a:pt x="594767" y="99998"/>
                </a:lnTo>
                <a:lnTo>
                  <a:pt x="554681" y="120073"/>
                </a:lnTo>
                <a:lnTo>
                  <a:pt x="515604" y="141797"/>
                </a:lnTo>
                <a:lnTo>
                  <a:pt x="477582" y="165124"/>
                </a:lnTo>
                <a:lnTo>
                  <a:pt x="440662" y="190007"/>
                </a:lnTo>
                <a:lnTo>
                  <a:pt x="404889" y="216402"/>
                </a:lnTo>
                <a:lnTo>
                  <a:pt x="370308" y="244262"/>
                </a:lnTo>
                <a:lnTo>
                  <a:pt x="336967" y="273542"/>
                </a:lnTo>
                <a:lnTo>
                  <a:pt x="304911" y="304195"/>
                </a:lnTo>
                <a:lnTo>
                  <a:pt x="274186" y="336175"/>
                </a:lnTo>
                <a:lnTo>
                  <a:pt x="244837" y="369438"/>
                </a:lnTo>
                <a:lnTo>
                  <a:pt x="216912" y="403937"/>
                </a:lnTo>
                <a:lnTo>
                  <a:pt x="190455" y="439626"/>
                </a:lnTo>
                <a:lnTo>
                  <a:pt x="165512" y="476460"/>
                </a:lnTo>
                <a:lnTo>
                  <a:pt x="142131" y="514392"/>
                </a:lnTo>
                <a:lnTo>
                  <a:pt x="120356" y="553377"/>
                </a:lnTo>
                <a:lnTo>
                  <a:pt x="100233" y="593369"/>
                </a:lnTo>
                <a:lnTo>
                  <a:pt x="81809" y="634322"/>
                </a:lnTo>
                <a:lnTo>
                  <a:pt x="65129" y="676190"/>
                </a:lnTo>
                <a:lnTo>
                  <a:pt x="50239" y="718928"/>
                </a:lnTo>
                <a:lnTo>
                  <a:pt x="37186" y="762489"/>
                </a:lnTo>
                <a:lnTo>
                  <a:pt x="26015" y="806828"/>
                </a:lnTo>
                <a:lnTo>
                  <a:pt x="16772" y="851900"/>
                </a:lnTo>
                <a:lnTo>
                  <a:pt x="9503" y="897657"/>
                </a:lnTo>
                <a:lnTo>
                  <a:pt x="4254" y="944054"/>
                </a:lnTo>
                <a:lnTo>
                  <a:pt x="1071" y="991047"/>
                </a:lnTo>
                <a:lnTo>
                  <a:pt x="0" y="1038587"/>
                </a:lnTo>
                <a:lnTo>
                  <a:pt x="1071" y="1086129"/>
                </a:lnTo>
                <a:lnTo>
                  <a:pt x="4254" y="1133121"/>
                </a:lnTo>
                <a:lnTo>
                  <a:pt x="9503" y="1179520"/>
                </a:lnTo>
                <a:lnTo>
                  <a:pt x="16772" y="1225278"/>
                </a:lnTo>
                <a:lnTo>
                  <a:pt x="26015" y="1270349"/>
                </a:lnTo>
                <a:lnTo>
                  <a:pt x="37186" y="1314689"/>
                </a:lnTo>
                <a:lnTo>
                  <a:pt x="50239" y="1358251"/>
                </a:lnTo>
                <a:lnTo>
                  <a:pt x="65129" y="1400989"/>
                </a:lnTo>
                <a:lnTo>
                  <a:pt x="81809" y="1442858"/>
                </a:lnTo>
                <a:lnTo>
                  <a:pt x="100233" y="1483812"/>
                </a:lnTo>
                <a:lnTo>
                  <a:pt x="120356" y="1523804"/>
                </a:lnTo>
                <a:lnTo>
                  <a:pt x="142131" y="1562789"/>
                </a:lnTo>
                <a:lnTo>
                  <a:pt x="165512" y="1600722"/>
                </a:lnTo>
                <a:lnTo>
                  <a:pt x="190455" y="1637556"/>
                </a:lnTo>
                <a:lnTo>
                  <a:pt x="216912" y="1673245"/>
                </a:lnTo>
                <a:lnTo>
                  <a:pt x="244837" y="1707744"/>
                </a:lnTo>
                <a:lnTo>
                  <a:pt x="274186" y="1741007"/>
                </a:lnTo>
                <a:lnTo>
                  <a:pt x="304911" y="1772988"/>
                </a:lnTo>
                <a:lnTo>
                  <a:pt x="336967" y="1803641"/>
                </a:lnTo>
                <a:lnTo>
                  <a:pt x="370308" y="1832921"/>
                </a:lnTo>
                <a:lnTo>
                  <a:pt x="404889" y="1860781"/>
                </a:lnTo>
                <a:lnTo>
                  <a:pt x="440662" y="1887176"/>
                </a:lnTo>
                <a:lnTo>
                  <a:pt x="477582" y="1912060"/>
                </a:lnTo>
                <a:lnTo>
                  <a:pt x="515604" y="1935387"/>
                </a:lnTo>
                <a:lnTo>
                  <a:pt x="554681" y="1957111"/>
                </a:lnTo>
                <a:lnTo>
                  <a:pt x="594767" y="1977186"/>
                </a:lnTo>
                <a:lnTo>
                  <a:pt x="635817" y="1995567"/>
                </a:lnTo>
                <a:lnTo>
                  <a:pt x="677784" y="2012208"/>
                </a:lnTo>
                <a:lnTo>
                  <a:pt x="720623" y="2027062"/>
                </a:lnTo>
                <a:lnTo>
                  <a:pt x="764287" y="2040085"/>
                </a:lnTo>
                <a:lnTo>
                  <a:pt x="808731" y="2051230"/>
                </a:lnTo>
                <a:lnTo>
                  <a:pt x="853909" y="2060451"/>
                </a:lnTo>
                <a:lnTo>
                  <a:pt x="899775" y="2067703"/>
                </a:lnTo>
                <a:lnTo>
                  <a:pt x="946282" y="2072940"/>
                </a:lnTo>
                <a:lnTo>
                  <a:pt x="993385" y="2076116"/>
                </a:lnTo>
                <a:lnTo>
                  <a:pt x="1041039" y="2077184"/>
                </a:lnTo>
                <a:lnTo>
                  <a:pt x="1088692" y="2076116"/>
                </a:lnTo>
                <a:lnTo>
                  <a:pt x="1135795" y="2072940"/>
                </a:lnTo>
                <a:lnTo>
                  <a:pt x="1182302" y="2067703"/>
                </a:lnTo>
                <a:lnTo>
                  <a:pt x="1228168" y="2060451"/>
                </a:lnTo>
                <a:lnTo>
                  <a:pt x="1273346" y="2051230"/>
                </a:lnTo>
                <a:lnTo>
                  <a:pt x="1317790" y="2040085"/>
                </a:lnTo>
                <a:lnTo>
                  <a:pt x="1361454" y="2027062"/>
                </a:lnTo>
                <a:lnTo>
                  <a:pt x="1404293" y="2012208"/>
                </a:lnTo>
                <a:lnTo>
                  <a:pt x="1446260" y="1995567"/>
                </a:lnTo>
                <a:lnTo>
                  <a:pt x="1487310" y="1977186"/>
                </a:lnTo>
                <a:lnTo>
                  <a:pt x="1527396" y="1957111"/>
                </a:lnTo>
                <a:lnTo>
                  <a:pt x="1566473" y="1935387"/>
                </a:lnTo>
                <a:lnTo>
                  <a:pt x="1604495" y="1912060"/>
                </a:lnTo>
                <a:lnTo>
                  <a:pt x="1641415" y="1887176"/>
                </a:lnTo>
                <a:lnTo>
                  <a:pt x="1677188" y="1860781"/>
                </a:lnTo>
                <a:lnTo>
                  <a:pt x="1711769" y="1832921"/>
                </a:lnTo>
                <a:lnTo>
                  <a:pt x="1745110" y="1803641"/>
                </a:lnTo>
                <a:lnTo>
                  <a:pt x="1777166" y="1772988"/>
                </a:lnTo>
                <a:lnTo>
                  <a:pt x="1807891" y="1741007"/>
                </a:lnTo>
                <a:lnTo>
                  <a:pt x="1837240" y="1707744"/>
                </a:lnTo>
                <a:lnTo>
                  <a:pt x="1865165" y="1673245"/>
                </a:lnTo>
                <a:lnTo>
                  <a:pt x="1891622" y="1637556"/>
                </a:lnTo>
                <a:lnTo>
                  <a:pt x="1916565" y="1600722"/>
                </a:lnTo>
                <a:lnTo>
                  <a:pt x="1939946" y="1562789"/>
                </a:lnTo>
                <a:lnTo>
                  <a:pt x="1961721" y="1523804"/>
                </a:lnTo>
                <a:lnTo>
                  <a:pt x="1981844" y="1483812"/>
                </a:lnTo>
                <a:lnTo>
                  <a:pt x="2000268" y="1442858"/>
                </a:lnTo>
                <a:lnTo>
                  <a:pt x="2016948" y="1400989"/>
                </a:lnTo>
                <a:lnTo>
                  <a:pt x="2031838" y="1358251"/>
                </a:lnTo>
                <a:lnTo>
                  <a:pt x="2044891" y="1314689"/>
                </a:lnTo>
                <a:lnTo>
                  <a:pt x="2056062" y="1270349"/>
                </a:lnTo>
                <a:lnTo>
                  <a:pt x="2065305" y="1225278"/>
                </a:lnTo>
                <a:lnTo>
                  <a:pt x="2072574" y="1179520"/>
                </a:lnTo>
                <a:lnTo>
                  <a:pt x="2077823" y="1133121"/>
                </a:lnTo>
                <a:lnTo>
                  <a:pt x="2081006" y="1086129"/>
                </a:lnTo>
                <a:lnTo>
                  <a:pt x="2082078" y="1038587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9196" y="6064113"/>
            <a:ext cx="1826895" cy="577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00" spc="-3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6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36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</a:t>
            </a:r>
            <a:r>
              <a:rPr sz="36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36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6326" y="6064113"/>
            <a:ext cx="1910080" cy="577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00" spc="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36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36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</a:t>
            </a:r>
            <a:r>
              <a:rPr sz="3600" spc="-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36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4852" y="5395972"/>
            <a:ext cx="1621790" cy="16052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4135" algn="ctr">
              <a:lnSpc>
                <a:spcPts val="5995"/>
              </a:lnSpc>
              <a:spcBef>
                <a:spcPts val="120"/>
              </a:spcBef>
            </a:pPr>
            <a:r>
              <a:rPr sz="5050" b="1" spc="15" dirty="0">
                <a:solidFill>
                  <a:srgbClr val="83D4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endParaRPr sz="50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ts val="3240"/>
              </a:lnSpc>
              <a:spcBef>
                <a:spcPts val="45"/>
              </a:spcBef>
            </a:pPr>
            <a:r>
              <a:rPr sz="27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700" spc="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7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tirement  Plan</a:t>
            </a:r>
            <a:endParaRPr sz="2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6761" y="6190716"/>
            <a:ext cx="125095" cy="416559"/>
          </a:xfrm>
          <a:custGeom>
            <a:avLst/>
            <a:gdLst/>
            <a:ahLst/>
            <a:cxnLst/>
            <a:rect l="l" t="t" r="r" b="b"/>
            <a:pathLst>
              <a:path w="125095" h="416559">
                <a:moveTo>
                  <a:pt x="0" y="0"/>
                </a:moveTo>
                <a:lnTo>
                  <a:pt x="124752" y="208221"/>
                </a:lnTo>
                <a:lnTo>
                  <a:pt x="0" y="416442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6786" y="6190716"/>
            <a:ext cx="125095" cy="416559"/>
          </a:xfrm>
          <a:custGeom>
            <a:avLst/>
            <a:gdLst/>
            <a:ahLst/>
            <a:cxnLst/>
            <a:rect l="l" t="t" r="r" b="b"/>
            <a:pathLst>
              <a:path w="125095" h="416559">
                <a:moveTo>
                  <a:pt x="124752" y="0"/>
                </a:moveTo>
                <a:lnTo>
                  <a:pt x="0" y="208221"/>
                </a:lnTo>
                <a:lnTo>
                  <a:pt x="124752" y="416442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D5B61E3-07E6-0646-B5E4-8CC3C6872554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3399883"/>
            <a:ext cx="6270625" cy="13722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while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freedom to spend what </a:t>
            </a:r>
            <a:r>
              <a:rPr sz="30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you’ve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  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00" y="7540211"/>
            <a:ext cx="9042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can help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your estate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people and charities that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35648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sz="4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000" spc="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1700" y="7222066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98025" y="3412493"/>
            <a:ext cx="460375" cy="419100"/>
          </a:xfrm>
          <a:custGeom>
            <a:avLst/>
            <a:gdLst/>
            <a:ahLst/>
            <a:cxnLst/>
            <a:rect l="l" t="t" r="r" b="b"/>
            <a:pathLst>
              <a:path w="460375" h="419100">
                <a:moveTo>
                  <a:pt x="229984" y="419087"/>
                </a:moveTo>
                <a:lnTo>
                  <a:pt x="416153" y="228460"/>
                </a:lnTo>
                <a:lnTo>
                  <a:pt x="448359" y="185159"/>
                </a:lnTo>
                <a:lnTo>
                  <a:pt x="459790" y="132448"/>
                </a:lnTo>
                <a:lnTo>
                  <a:pt x="459790" y="127723"/>
                </a:lnTo>
                <a:lnTo>
                  <a:pt x="449715" y="78027"/>
                </a:lnTo>
                <a:lnTo>
                  <a:pt x="422338" y="37449"/>
                </a:lnTo>
                <a:lnTo>
                  <a:pt x="381759" y="10077"/>
                </a:lnTo>
                <a:lnTo>
                  <a:pt x="332079" y="0"/>
                </a:lnTo>
                <a:lnTo>
                  <a:pt x="323303" y="0"/>
                </a:lnTo>
                <a:lnTo>
                  <a:pt x="274418" y="9663"/>
                </a:lnTo>
                <a:lnTo>
                  <a:pt x="233019" y="37414"/>
                </a:lnTo>
                <a:lnTo>
                  <a:pt x="229908" y="40500"/>
                </a:lnTo>
                <a:lnTo>
                  <a:pt x="226783" y="37414"/>
                </a:lnTo>
                <a:lnTo>
                  <a:pt x="207363" y="21418"/>
                </a:lnTo>
                <a:lnTo>
                  <a:pt x="185388" y="9663"/>
                </a:lnTo>
                <a:lnTo>
                  <a:pt x="161536" y="2429"/>
                </a:lnTo>
                <a:lnTo>
                  <a:pt x="136486" y="0"/>
                </a:lnTo>
                <a:lnTo>
                  <a:pt x="127736" y="0"/>
                </a:lnTo>
                <a:lnTo>
                  <a:pt x="78045" y="10077"/>
                </a:lnTo>
                <a:lnTo>
                  <a:pt x="37465" y="37449"/>
                </a:lnTo>
                <a:lnTo>
                  <a:pt x="10086" y="78027"/>
                </a:lnTo>
                <a:lnTo>
                  <a:pt x="0" y="127723"/>
                </a:lnTo>
                <a:lnTo>
                  <a:pt x="0" y="132448"/>
                </a:lnTo>
                <a:lnTo>
                  <a:pt x="2748" y="159103"/>
                </a:lnTo>
                <a:lnTo>
                  <a:pt x="10926" y="184323"/>
                </a:lnTo>
                <a:lnTo>
                  <a:pt x="24179" y="207288"/>
                </a:lnTo>
                <a:lnTo>
                  <a:pt x="42151" y="227177"/>
                </a:lnTo>
                <a:lnTo>
                  <a:pt x="229984" y="419087"/>
                </a:lnTo>
                <a:close/>
              </a:path>
            </a:pathLst>
          </a:custGeom>
          <a:ln w="29311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92170" y="502549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46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92172" y="5025495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4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92167" y="4625663"/>
            <a:ext cx="635" cy="400050"/>
          </a:xfrm>
          <a:custGeom>
            <a:avLst/>
            <a:gdLst/>
            <a:ahLst/>
            <a:cxnLst/>
            <a:rect l="l" t="t" r="r" b="b"/>
            <a:pathLst>
              <a:path w="634" h="400050">
                <a:moveTo>
                  <a:pt x="25" y="0"/>
                </a:moveTo>
                <a:lnTo>
                  <a:pt x="0" y="399834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22148" y="5025506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33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22154" y="502551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21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22148" y="4240029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2154" y="4240030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37088" y="3548236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4">
                <a:moveTo>
                  <a:pt x="310172" y="155092"/>
                </a:moveTo>
                <a:lnTo>
                  <a:pt x="302265" y="204116"/>
                </a:lnTo>
                <a:lnTo>
                  <a:pt x="280250" y="246690"/>
                </a:lnTo>
                <a:lnTo>
                  <a:pt x="246677" y="280262"/>
                </a:lnTo>
                <a:lnTo>
                  <a:pt x="204103" y="302278"/>
                </a:lnTo>
                <a:lnTo>
                  <a:pt x="155079" y="310184"/>
                </a:lnTo>
                <a:lnTo>
                  <a:pt x="106067" y="302278"/>
                </a:lnTo>
                <a:lnTo>
                  <a:pt x="63496" y="280262"/>
                </a:lnTo>
                <a:lnTo>
                  <a:pt x="29924" y="246690"/>
                </a:lnTo>
                <a:lnTo>
                  <a:pt x="7907" y="204116"/>
                </a:lnTo>
                <a:lnTo>
                  <a:pt x="0" y="155092"/>
                </a:lnTo>
                <a:lnTo>
                  <a:pt x="7907" y="106078"/>
                </a:lnTo>
                <a:lnTo>
                  <a:pt x="29924" y="63505"/>
                </a:lnTo>
                <a:lnTo>
                  <a:pt x="63496" y="29929"/>
                </a:lnTo>
                <a:lnTo>
                  <a:pt x="106067" y="7908"/>
                </a:lnTo>
                <a:lnTo>
                  <a:pt x="155079" y="0"/>
                </a:lnTo>
                <a:lnTo>
                  <a:pt x="204103" y="7908"/>
                </a:lnTo>
                <a:lnTo>
                  <a:pt x="246677" y="29929"/>
                </a:lnTo>
                <a:lnTo>
                  <a:pt x="280250" y="63505"/>
                </a:lnTo>
                <a:lnTo>
                  <a:pt x="302265" y="106078"/>
                </a:lnTo>
                <a:lnTo>
                  <a:pt x="310172" y="155092"/>
                </a:lnTo>
                <a:close/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62203" y="5025506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33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62203" y="502551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121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62203" y="4240029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62203" y="4240030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5">
                <a:moveTo>
                  <a:pt x="0" y="0"/>
                </a:moveTo>
                <a:lnTo>
                  <a:pt x="0" y="785482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79806" y="3961031"/>
            <a:ext cx="624840" cy="666115"/>
          </a:xfrm>
          <a:custGeom>
            <a:avLst/>
            <a:gdLst/>
            <a:ahLst/>
            <a:cxnLst/>
            <a:rect l="l" t="t" r="r" b="b"/>
            <a:pathLst>
              <a:path w="624840" h="666114">
                <a:moveTo>
                  <a:pt x="482396" y="665759"/>
                </a:moveTo>
                <a:lnTo>
                  <a:pt x="576948" y="665759"/>
                </a:lnTo>
                <a:lnTo>
                  <a:pt x="595541" y="662003"/>
                </a:lnTo>
                <a:lnTo>
                  <a:pt x="610728" y="651762"/>
                </a:lnTo>
                <a:lnTo>
                  <a:pt x="620969" y="636575"/>
                </a:lnTo>
                <a:lnTo>
                  <a:pt x="624725" y="617982"/>
                </a:lnTo>
                <a:lnTo>
                  <a:pt x="624725" y="183553"/>
                </a:lnTo>
                <a:lnTo>
                  <a:pt x="618168" y="134758"/>
                </a:lnTo>
                <a:lnTo>
                  <a:pt x="599665" y="90911"/>
                </a:lnTo>
                <a:lnTo>
                  <a:pt x="570965" y="53762"/>
                </a:lnTo>
                <a:lnTo>
                  <a:pt x="533818" y="25060"/>
                </a:lnTo>
                <a:lnTo>
                  <a:pt x="489974" y="6556"/>
                </a:lnTo>
                <a:lnTo>
                  <a:pt x="441185" y="0"/>
                </a:lnTo>
                <a:lnTo>
                  <a:pt x="312369" y="0"/>
                </a:lnTo>
                <a:lnTo>
                  <a:pt x="183565" y="0"/>
                </a:lnTo>
                <a:lnTo>
                  <a:pt x="134770" y="6556"/>
                </a:lnTo>
                <a:lnTo>
                  <a:pt x="90924" y="25060"/>
                </a:lnTo>
                <a:lnTo>
                  <a:pt x="53774" y="53762"/>
                </a:lnTo>
                <a:lnTo>
                  <a:pt x="25073" y="90911"/>
                </a:lnTo>
                <a:lnTo>
                  <a:pt x="6569" y="134758"/>
                </a:lnTo>
                <a:lnTo>
                  <a:pt x="12" y="183553"/>
                </a:lnTo>
                <a:lnTo>
                  <a:pt x="0" y="617982"/>
                </a:lnTo>
                <a:lnTo>
                  <a:pt x="3768" y="636575"/>
                </a:lnTo>
                <a:lnTo>
                  <a:pt x="14009" y="651762"/>
                </a:lnTo>
                <a:lnTo>
                  <a:pt x="29196" y="662003"/>
                </a:lnTo>
                <a:lnTo>
                  <a:pt x="47790" y="665759"/>
                </a:lnTo>
                <a:lnTo>
                  <a:pt x="142341" y="665759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57440" y="4847890"/>
            <a:ext cx="635" cy="384175"/>
          </a:xfrm>
          <a:custGeom>
            <a:avLst/>
            <a:gdLst/>
            <a:ahLst/>
            <a:cxnLst/>
            <a:rect l="l" t="t" r="r" b="b"/>
            <a:pathLst>
              <a:path w="634" h="384175">
                <a:moveTo>
                  <a:pt x="0" y="0"/>
                </a:moveTo>
                <a:lnTo>
                  <a:pt x="25" y="383743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27472" y="484792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17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212813" y="4847929"/>
            <a:ext cx="29845" cy="384175"/>
          </a:xfrm>
          <a:custGeom>
            <a:avLst/>
            <a:gdLst/>
            <a:ahLst/>
            <a:cxnLst/>
            <a:rect l="l" t="t" r="r" b="b"/>
            <a:pathLst>
              <a:path w="29845" h="384175">
                <a:moveTo>
                  <a:pt x="0" y="383705"/>
                </a:moveTo>
                <a:lnTo>
                  <a:pt x="29311" y="383705"/>
                </a:lnTo>
                <a:lnTo>
                  <a:pt x="29311" y="0"/>
                </a:lnTo>
                <a:lnTo>
                  <a:pt x="0" y="0"/>
                </a:lnTo>
                <a:lnTo>
                  <a:pt x="0" y="383705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12180" y="4087616"/>
            <a:ext cx="129539" cy="538480"/>
          </a:xfrm>
          <a:custGeom>
            <a:avLst/>
            <a:gdLst/>
            <a:ahLst/>
            <a:cxnLst/>
            <a:rect l="l" t="t" r="r" b="b"/>
            <a:pathLst>
              <a:path w="129540" h="538479">
                <a:moveTo>
                  <a:pt x="27165" y="0"/>
                </a:moveTo>
                <a:lnTo>
                  <a:pt x="128765" y="461124"/>
                </a:lnTo>
                <a:lnTo>
                  <a:pt x="129078" y="480087"/>
                </a:lnTo>
                <a:lnTo>
                  <a:pt x="122339" y="497119"/>
                </a:lnTo>
                <a:lnTo>
                  <a:pt x="109703" y="510384"/>
                </a:lnTo>
                <a:lnTo>
                  <a:pt x="92341" y="518045"/>
                </a:lnTo>
                <a:lnTo>
                  <a:pt x="0" y="538353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87429" y="484792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17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887430" y="4847929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05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02355" y="3548236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4">
                <a:moveTo>
                  <a:pt x="310172" y="155092"/>
                </a:moveTo>
                <a:lnTo>
                  <a:pt x="302265" y="204116"/>
                </a:lnTo>
                <a:lnTo>
                  <a:pt x="280250" y="246690"/>
                </a:lnTo>
                <a:lnTo>
                  <a:pt x="246677" y="280262"/>
                </a:lnTo>
                <a:lnTo>
                  <a:pt x="204103" y="302278"/>
                </a:lnTo>
                <a:lnTo>
                  <a:pt x="155079" y="310184"/>
                </a:lnTo>
                <a:lnTo>
                  <a:pt x="106067" y="302278"/>
                </a:lnTo>
                <a:lnTo>
                  <a:pt x="63496" y="280262"/>
                </a:lnTo>
                <a:lnTo>
                  <a:pt x="29924" y="246690"/>
                </a:lnTo>
                <a:lnTo>
                  <a:pt x="7907" y="204116"/>
                </a:lnTo>
                <a:lnTo>
                  <a:pt x="0" y="155092"/>
                </a:lnTo>
                <a:lnTo>
                  <a:pt x="7907" y="106078"/>
                </a:lnTo>
                <a:lnTo>
                  <a:pt x="29924" y="63505"/>
                </a:lnTo>
                <a:lnTo>
                  <a:pt x="63496" y="29929"/>
                </a:lnTo>
                <a:lnTo>
                  <a:pt x="106067" y="7908"/>
                </a:lnTo>
                <a:lnTo>
                  <a:pt x="155079" y="0"/>
                </a:lnTo>
                <a:lnTo>
                  <a:pt x="204103" y="7908"/>
                </a:lnTo>
                <a:lnTo>
                  <a:pt x="246677" y="29929"/>
                </a:lnTo>
                <a:lnTo>
                  <a:pt x="280250" y="63505"/>
                </a:lnTo>
                <a:lnTo>
                  <a:pt x="302265" y="106078"/>
                </a:lnTo>
                <a:lnTo>
                  <a:pt x="310172" y="155092"/>
                </a:lnTo>
                <a:close/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227472" y="484792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717"/>
                </a:lnTo>
              </a:path>
            </a:pathLst>
          </a:custGeom>
          <a:ln w="3175">
            <a:solidFill>
              <a:srgbClr val="0B5382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212813" y="4847929"/>
            <a:ext cx="29845" cy="384175"/>
          </a:xfrm>
          <a:custGeom>
            <a:avLst/>
            <a:gdLst/>
            <a:ahLst/>
            <a:cxnLst/>
            <a:rect l="l" t="t" r="r" b="b"/>
            <a:pathLst>
              <a:path w="29845" h="384175">
                <a:moveTo>
                  <a:pt x="0" y="383705"/>
                </a:moveTo>
                <a:lnTo>
                  <a:pt x="29311" y="383705"/>
                </a:lnTo>
                <a:lnTo>
                  <a:pt x="29311" y="0"/>
                </a:lnTo>
                <a:lnTo>
                  <a:pt x="0" y="0"/>
                </a:lnTo>
                <a:lnTo>
                  <a:pt x="0" y="383705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753872" y="4240030"/>
            <a:ext cx="607695" cy="608330"/>
          </a:xfrm>
          <a:custGeom>
            <a:avLst/>
            <a:gdLst/>
            <a:ahLst/>
            <a:cxnLst/>
            <a:rect l="l" t="t" r="r" b="b"/>
            <a:pathLst>
              <a:path w="607695" h="608329">
                <a:moveTo>
                  <a:pt x="133730" y="0"/>
                </a:moveTo>
                <a:lnTo>
                  <a:pt x="0" y="607872"/>
                </a:lnTo>
                <a:lnTo>
                  <a:pt x="607148" y="607872"/>
                </a:lnTo>
                <a:lnTo>
                  <a:pt x="473430" y="0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673639" y="4087616"/>
            <a:ext cx="129539" cy="538480"/>
          </a:xfrm>
          <a:custGeom>
            <a:avLst/>
            <a:gdLst/>
            <a:ahLst/>
            <a:cxnLst/>
            <a:rect l="l" t="t" r="r" b="b"/>
            <a:pathLst>
              <a:path w="129540" h="538479">
                <a:moveTo>
                  <a:pt x="101913" y="0"/>
                </a:moveTo>
                <a:lnTo>
                  <a:pt x="313" y="461124"/>
                </a:lnTo>
                <a:lnTo>
                  <a:pt x="0" y="480087"/>
                </a:lnTo>
                <a:lnTo>
                  <a:pt x="6736" y="497119"/>
                </a:lnTo>
                <a:lnTo>
                  <a:pt x="19364" y="510384"/>
                </a:lnTo>
                <a:lnTo>
                  <a:pt x="36711" y="518045"/>
                </a:lnTo>
                <a:lnTo>
                  <a:pt x="129078" y="538353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775534" y="3961036"/>
            <a:ext cx="563880" cy="127000"/>
          </a:xfrm>
          <a:custGeom>
            <a:avLst/>
            <a:gdLst/>
            <a:ahLst/>
            <a:cxnLst/>
            <a:rect l="l" t="t" r="r" b="b"/>
            <a:pathLst>
              <a:path w="563879" h="127000">
                <a:moveTo>
                  <a:pt x="0" y="126580"/>
                </a:moveTo>
                <a:lnTo>
                  <a:pt x="13880" y="85740"/>
                </a:lnTo>
                <a:lnTo>
                  <a:pt x="37897" y="50889"/>
                </a:lnTo>
                <a:lnTo>
                  <a:pt x="70285" y="23799"/>
                </a:lnTo>
                <a:lnTo>
                  <a:pt x="109274" y="6245"/>
                </a:lnTo>
                <a:lnTo>
                  <a:pt x="153098" y="0"/>
                </a:lnTo>
                <a:lnTo>
                  <a:pt x="410730" y="0"/>
                </a:lnTo>
                <a:lnTo>
                  <a:pt x="454538" y="6245"/>
                </a:lnTo>
                <a:lnTo>
                  <a:pt x="493522" y="23799"/>
                </a:lnTo>
                <a:lnTo>
                  <a:pt x="525912" y="50889"/>
                </a:lnTo>
                <a:lnTo>
                  <a:pt x="549934" y="85740"/>
                </a:lnTo>
                <a:lnTo>
                  <a:pt x="563816" y="126580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274038" y="4903313"/>
            <a:ext cx="29845" cy="286385"/>
          </a:xfrm>
          <a:custGeom>
            <a:avLst/>
            <a:gdLst/>
            <a:ahLst/>
            <a:cxnLst/>
            <a:rect l="l" t="t" r="r" b="b"/>
            <a:pathLst>
              <a:path w="29845" h="286385">
                <a:moveTo>
                  <a:pt x="0" y="286029"/>
                </a:moveTo>
                <a:lnTo>
                  <a:pt x="29311" y="286029"/>
                </a:lnTo>
                <a:lnTo>
                  <a:pt x="29311" y="0"/>
                </a:lnTo>
                <a:lnTo>
                  <a:pt x="0" y="0"/>
                </a:lnTo>
                <a:lnTo>
                  <a:pt x="0" y="28602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161195" y="4632076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274038" y="4903313"/>
            <a:ext cx="29845" cy="286385"/>
          </a:xfrm>
          <a:custGeom>
            <a:avLst/>
            <a:gdLst/>
            <a:ahLst/>
            <a:cxnLst/>
            <a:rect l="l" t="t" r="r" b="b"/>
            <a:pathLst>
              <a:path w="29845" h="286385">
                <a:moveTo>
                  <a:pt x="0" y="286029"/>
                </a:moveTo>
                <a:lnTo>
                  <a:pt x="29311" y="286029"/>
                </a:lnTo>
                <a:lnTo>
                  <a:pt x="29311" y="0"/>
                </a:lnTo>
                <a:lnTo>
                  <a:pt x="0" y="0"/>
                </a:lnTo>
                <a:lnTo>
                  <a:pt x="0" y="28602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16200" y="4632076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274038" y="4903313"/>
            <a:ext cx="29845" cy="286385"/>
          </a:xfrm>
          <a:custGeom>
            <a:avLst/>
            <a:gdLst/>
            <a:ahLst/>
            <a:cxnLst/>
            <a:rect l="l" t="t" r="r" b="b"/>
            <a:pathLst>
              <a:path w="29845" h="286385">
                <a:moveTo>
                  <a:pt x="0" y="286029"/>
                </a:moveTo>
                <a:lnTo>
                  <a:pt x="29311" y="286029"/>
                </a:lnTo>
                <a:lnTo>
                  <a:pt x="29311" y="0"/>
                </a:lnTo>
                <a:lnTo>
                  <a:pt x="0" y="0"/>
                </a:lnTo>
                <a:lnTo>
                  <a:pt x="0" y="286029"/>
                </a:lnTo>
                <a:close/>
              </a:path>
            </a:pathLst>
          </a:custGeom>
          <a:solidFill>
            <a:srgbClr val="0E497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161195" y="467437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288694" y="4945605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6029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416200" y="467437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276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051215" y="4456093"/>
            <a:ext cx="474980" cy="352425"/>
          </a:xfrm>
          <a:custGeom>
            <a:avLst/>
            <a:gdLst/>
            <a:ahLst/>
            <a:cxnLst/>
            <a:rect l="l" t="t" r="r" b="b"/>
            <a:pathLst>
              <a:path w="474979" h="352425">
                <a:moveTo>
                  <a:pt x="364985" y="351967"/>
                </a:moveTo>
                <a:lnTo>
                  <a:pt x="474980" y="351967"/>
                </a:lnTo>
                <a:lnTo>
                  <a:pt x="474980" y="117335"/>
                </a:lnTo>
                <a:lnTo>
                  <a:pt x="465758" y="71671"/>
                </a:lnTo>
                <a:lnTo>
                  <a:pt x="440612" y="34374"/>
                </a:lnTo>
                <a:lnTo>
                  <a:pt x="403319" y="9223"/>
                </a:lnTo>
                <a:lnTo>
                  <a:pt x="357657" y="0"/>
                </a:lnTo>
                <a:lnTo>
                  <a:pt x="237490" y="0"/>
                </a:lnTo>
                <a:lnTo>
                  <a:pt x="117309" y="0"/>
                </a:lnTo>
                <a:lnTo>
                  <a:pt x="71644" y="9223"/>
                </a:lnTo>
                <a:lnTo>
                  <a:pt x="34356" y="34374"/>
                </a:lnTo>
                <a:lnTo>
                  <a:pt x="9217" y="71671"/>
                </a:lnTo>
                <a:lnTo>
                  <a:pt x="0" y="117335"/>
                </a:lnTo>
                <a:lnTo>
                  <a:pt x="0" y="351967"/>
                </a:lnTo>
                <a:lnTo>
                  <a:pt x="109982" y="351967"/>
                </a:lnTo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71928" y="4119956"/>
            <a:ext cx="233679" cy="233679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233527" y="116763"/>
                </a:moveTo>
                <a:lnTo>
                  <a:pt x="224352" y="162213"/>
                </a:lnTo>
                <a:lnTo>
                  <a:pt x="199328" y="199323"/>
                </a:lnTo>
                <a:lnTo>
                  <a:pt x="162209" y="224341"/>
                </a:lnTo>
                <a:lnTo>
                  <a:pt x="116751" y="233514"/>
                </a:lnTo>
                <a:lnTo>
                  <a:pt x="71312" y="224341"/>
                </a:lnTo>
                <a:lnTo>
                  <a:pt x="34201" y="199323"/>
                </a:lnTo>
                <a:lnTo>
                  <a:pt x="9176" y="162213"/>
                </a:lnTo>
                <a:lnTo>
                  <a:pt x="0" y="116763"/>
                </a:lnTo>
                <a:lnTo>
                  <a:pt x="9176" y="71317"/>
                </a:lnTo>
                <a:lnTo>
                  <a:pt x="34201" y="34202"/>
                </a:lnTo>
                <a:lnTo>
                  <a:pt x="71312" y="9177"/>
                </a:lnTo>
                <a:lnTo>
                  <a:pt x="116751" y="0"/>
                </a:lnTo>
                <a:lnTo>
                  <a:pt x="162209" y="9177"/>
                </a:lnTo>
                <a:lnTo>
                  <a:pt x="199328" y="34202"/>
                </a:lnTo>
                <a:lnTo>
                  <a:pt x="224352" y="71317"/>
                </a:lnTo>
                <a:lnTo>
                  <a:pt x="233527" y="116763"/>
                </a:lnTo>
                <a:close/>
              </a:path>
            </a:pathLst>
          </a:custGeom>
          <a:ln w="29311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27146" y="7968770"/>
            <a:ext cx="277495" cy="252729"/>
          </a:xfrm>
          <a:custGeom>
            <a:avLst/>
            <a:gdLst/>
            <a:ahLst/>
            <a:cxnLst/>
            <a:rect l="l" t="t" r="r" b="b"/>
            <a:pathLst>
              <a:path w="277494" h="252729">
                <a:moveTo>
                  <a:pt x="277355" y="0"/>
                </a:moveTo>
                <a:lnTo>
                  <a:pt x="277355" y="252374"/>
                </a:lnTo>
                <a:lnTo>
                  <a:pt x="0" y="252374"/>
                </a:lnTo>
                <a:lnTo>
                  <a:pt x="0" y="6426"/>
                </a:lnTo>
              </a:path>
            </a:pathLst>
          </a:custGeom>
          <a:ln w="24714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58261" y="8121311"/>
            <a:ext cx="277495" cy="100330"/>
          </a:xfrm>
          <a:custGeom>
            <a:avLst/>
            <a:gdLst/>
            <a:ahLst/>
            <a:cxnLst/>
            <a:rect l="l" t="t" r="r" b="b"/>
            <a:pathLst>
              <a:path w="277494" h="100329">
                <a:moveTo>
                  <a:pt x="277342" y="0"/>
                </a:moveTo>
                <a:lnTo>
                  <a:pt x="277342" y="99834"/>
                </a:lnTo>
                <a:lnTo>
                  <a:pt x="0" y="99834"/>
                </a:lnTo>
              </a:path>
            </a:pathLst>
          </a:custGeom>
          <a:ln w="24714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63672" y="7895288"/>
            <a:ext cx="412115" cy="102870"/>
          </a:xfrm>
          <a:custGeom>
            <a:avLst/>
            <a:gdLst/>
            <a:ahLst/>
            <a:cxnLst/>
            <a:rect l="l" t="t" r="r" b="b"/>
            <a:pathLst>
              <a:path w="412114" h="102870">
                <a:moveTo>
                  <a:pt x="0" y="102577"/>
                </a:moveTo>
                <a:lnTo>
                  <a:pt x="202158" y="0"/>
                </a:lnTo>
                <a:lnTo>
                  <a:pt x="411746" y="102577"/>
                </a:lnTo>
              </a:path>
            </a:pathLst>
          </a:custGeom>
          <a:ln w="24714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04501" y="8049124"/>
            <a:ext cx="172085" cy="84455"/>
          </a:xfrm>
          <a:custGeom>
            <a:avLst/>
            <a:gdLst/>
            <a:ahLst/>
            <a:cxnLst/>
            <a:rect l="l" t="t" r="r" b="b"/>
            <a:pathLst>
              <a:path w="172085" h="84454">
                <a:moveTo>
                  <a:pt x="171602" y="83985"/>
                </a:moveTo>
                <a:lnTo>
                  <a:pt x="0" y="0"/>
                </a:lnTo>
              </a:path>
            </a:pathLst>
          </a:custGeom>
          <a:ln w="24714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60148" y="7683157"/>
            <a:ext cx="920115" cy="674370"/>
          </a:xfrm>
          <a:custGeom>
            <a:avLst/>
            <a:gdLst/>
            <a:ahLst/>
            <a:cxnLst/>
            <a:rect l="l" t="t" r="r" b="b"/>
            <a:pathLst>
              <a:path w="920114" h="674370">
                <a:moveTo>
                  <a:pt x="919988" y="598411"/>
                </a:moveTo>
                <a:lnTo>
                  <a:pt x="919988" y="75018"/>
                </a:lnTo>
                <a:lnTo>
                  <a:pt x="914092" y="45820"/>
                </a:lnTo>
                <a:lnTo>
                  <a:pt x="898013" y="21974"/>
                </a:lnTo>
                <a:lnTo>
                  <a:pt x="874167" y="5895"/>
                </a:lnTo>
                <a:lnTo>
                  <a:pt x="844969" y="0"/>
                </a:lnTo>
                <a:lnTo>
                  <a:pt x="837349" y="0"/>
                </a:lnTo>
                <a:lnTo>
                  <a:pt x="829995" y="1130"/>
                </a:lnTo>
                <a:lnTo>
                  <a:pt x="823061" y="3251"/>
                </a:lnTo>
                <a:lnTo>
                  <a:pt x="823061" y="526973"/>
                </a:lnTo>
                <a:lnTo>
                  <a:pt x="829995" y="524865"/>
                </a:lnTo>
                <a:lnTo>
                  <a:pt x="837349" y="523735"/>
                </a:lnTo>
                <a:lnTo>
                  <a:pt x="844969" y="523735"/>
                </a:lnTo>
                <a:lnTo>
                  <a:pt x="874167" y="529631"/>
                </a:lnTo>
                <a:lnTo>
                  <a:pt x="898013" y="545709"/>
                </a:lnTo>
                <a:lnTo>
                  <a:pt x="914092" y="569555"/>
                </a:lnTo>
                <a:lnTo>
                  <a:pt x="919988" y="598754"/>
                </a:lnTo>
                <a:lnTo>
                  <a:pt x="914092" y="627960"/>
                </a:lnTo>
                <a:lnTo>
                  <a:pt x="898013" y="651810"/>
                </a:lnTo>
                <a:lnTo>
                  <a:pt x="874167" y="667889"/>
                </a:lnTo>
                <a:lnTo>
                  <a:pt x="844969" y="673785"/>
                </a:lnTo>
                <a:lnTo>
                  <a:pt x="75056" y="673785"/>
                </a:lnTo>
                <a:lnTo>
                  <a:pt x="45825" y="667889"/>
                </a:lnTo>
                <a:lnTo>
                  <a:pt x="21975" y="651810"/>
                </a:lnTo>
                <a:lnTo>
                  <a:pt x="5896" y="627960"/>
                </a:lnTo>
                <a:lnTo>
                  <a:pt x="0" y="598754"/>
                </a:lnTo>
                <a:lnTo>
                  <a:pt x="5896" y="569555"/>
                </a:lnTo>
                <a:lnTo>
                  <a:pt x="21975" y="545709"/>
                </a:lnTo>
                <a:lnTo>
                  <a:pt x="45825" y="529631"/>
                </a:lnTo>
                <a:lnTo>
                  <a:pt x="75031" y="523735"/>
                </a:lnTo>
                <a:lnTo>
                  <a:pt x="82651" y="523735"/>
                </a:lnTo>
                <a:lnTo>
                  <a:pt x="90004" y="524865"/>
                </a:lnTo>
                <a:lnTo>
                  <a:pt x="96926" y="526973"/>
                </a:lnTo>
                <a:lnTo>
                  <a:pt x="96926" y="3251"/>
                </a:lnTo>
                <a:lnTo>
                  <a:pt x="90004" y="1130"/>
                </a:lnTo>
                <a:lnTo>
                  <a:pt x="82651" y="0"/>
                </a:lnTo>
                <a:lnTo>
                  <a:pt x="75031" y="0"/>
                </a:lnTo>
                <a:lnTo>
                  <a:pt x="45825" y="5895"/>
                </a:lnTo>
                <a:lnTo>
                  <a:pt x="21975" y="21974"/>
                </a:lnTo>
                <a:lnTo>
                  <a:pt x="5896" y="45820"/>
                </a:lnTo>
                <a:lnTo>
                  <a:pt x="0" y="75018"/>
                </a:lnTo>
                <a:lnTo>
                  <a:pt x="0" y="598411"/>
                </a:lnTo>
              </a:path>
            </a:pathLst>
          </a:custGeom>
          <a:ln w="2471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57077" y="7773869"/>
            <a:ext cx="726440" cy="0"/>
          </a:xfrm>
          <a:custGeom>
            <a:avLst/>
            <a:gdLst/>
            <a:ahLst/>
            <a:cxnLst/>
            <a:rect l="l" t="t" r="r" b="b"/>
            <a:pathLst>
              <a:path w="726439">
                <a:moveTo>
                  <a:pt x="726135" y="0"/>
                </a:moveTo>
                <a:lnTo>
                  <a:pt x="0" y="0"/>
                </a:lnTo>
              </a:path>
            </a:pathLst>
          </a:custGeom>
          <a:ln w="2471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15458" y="8029774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100723" y="100723"/>
                </a:moveTo>
                <a:lnTo>
                  <a:pt x="0" y="100723"/>
                </a:lnTo>
                <a:lnTo>
                  <a:pt x="0" y="0"/>
                </a:lnTo>
                <a:lnTo>
                  <a:pt x="100723" y="0"/>
                </a:lnTo>
                <a:lnTo>
                  <a:pt x="100723" y="100723"/>
                </a:lnTo>
                <a:close/>
              </a:path>
            </a:pathLst>
          </a:custGeom>
          <a:ln w="2471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6EF3846B-0E9F-0441-B6EB-BEA901E27E07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6346" y="2174237"/>
            <a:ext cx="10466254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 around retirement</a:t>
            </a:r>
            <a:r>
              <a:rPr sz="3000" spc="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764664">
              <a:lnSpc>
                <a:spcPts val="5700"/>
              </a:lnSpc>
              <a:spcBef>
                <a:spcPts val="620"/>
              </a:spcBef>
            </a:pP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Proprietary,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patent-pending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planning tool.  Thousands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hypothetical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sz="30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tested.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options designed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br>
              <a:rPr lang="en-US"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throughout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designed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achieve your</a:t>
            </a:r>
            <a:br>
              <a:rPr lang="en-US"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3000" spc="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3893" y="7467600"/>
            <a:ext cx="8737707" cy="1043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3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designed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achieve your 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with a high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9441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4000" spc="1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1700" y="7222066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0757" y="7612629"/>
            <a:ext cx="630555" cy="706120"/>
          </a:xfrm>
          <a:custGeom>
            <a:avLst/>
            <a:gdLst/>
            <a:ahLst/>
            <a:cxnLst/>
            <a:rect l="l" t="t" r="r" b="b"/>
            <a:pathLst>
              <a:path w="630555" h="706120">
                <a:moveTo>
                  <a:pt x="0" y="0"/>
                </a:moveTo>
                <a:lnTo>
                  <a:pt x="569798" y="0"/>
                </a:lnTo>
                <a:lnTo>
                  <a:pt x="589677" y="3622"/>
                </a:lnTo>
                <a:lnTo>
                  <a:pt x="620038" y="28594"/>
                </a:lnTo>
                <a:lnTo>
                  <a:pt x="630377" y="56896"/>
                </a:lnTo>
                <a:lnTo>
                  <a:pt x="630377" y="61798"/>
                </a:lnTo>
                <a:lnTo>
                  <a:pt x="630377" y="706094"/>
                </a:lnTo>
              </a:path>
            </a:pathLst>
          </a:custGeom>
          <a:ln w="2250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5750" y="7613933"/>
            <a:ext cx="845185" cy="803910"/>
          </a:xfrm>
          <a:custGeom>
            <a:avLst/>
            <a:gdLst/>
            <a:ahLst/>
            <a:cxnLst/>
            <a:rect l="l" t="t" r="r" b="b"/>
            <a:pathLst>
              <a:path w="845185" h="803909">
                <a:moveTo>
                  <a:pt x="148247" y="407470"/>
                </a:moveTo>
                <a:lnTo>
                  <a:pt x="0" y="407470"/>
                </a:lnTo>
                <a:lnTo>
                  <a:pt x="0" y="73714"/>
                </a:lnTo>
                <a:lnTo>
                  <a:pt x="8211" y="37495"/>
                </a:lnTo>
                <a:lnTo>
                  <a:pt x="29390" y="12994"/>
                </a:lnTo>
                <a:lnTo>
                  <a:pt x="58347" y="425"/>
                </a:lnTo>
                <a:lnTo>
                  <a:pt x="89899" y="0"/>
                </a:lnTo>
                <a:lnTo>
                  <a:pt x="118857" y="11931"/>
                </a:lnTo>
                <a:lnTo>
                  <a:pt x="140035" y="36432"/>
                </a:lnTo>
                <a:lnTo>
                  <a:pt x="148247" y="73714"/>
                </a:lnTo>
                <a:lnTo>
                  <a:pt x="148247" y="407470"/>
                </a:lnTo>
                <a:lnTo>
                  <a:pt x="148272" y="741937"/>
                </a:lnTo>
                <a:lnTo>
                  <a:pt x="153134" y="766016"/>
                </a:lnTo>
                <a:lnTo>
                  <a:pt x="166392" y="785679"/>
                </a:lnTo>
                <a:lnTo>
                  <a:pt x="186055" y="798937"/>
                </a:lnTo>
                <a:lnTo>
                  <a:pt x="210134" y="803799"/>
                </a:lnTo>
                <a:lnTo>
                  <a:pt x="226441" y="803799"/>
                </a:lnTo>
                <a:lnTo>
                  <a:pt x="272249" y="788327"/>
                </a:lnTo>
                <a:lnTo>
                  <a:pt x="291291" y="754288"/>
                </a:lnTo>
                <a:lnTo>
                  <a:pt x="294615" y="720249"/>
                </a:lnTo>
                <a:lnTo>
                  <a:pt x="293268" y="704777"/>
                </a:lnTo>
                <a:lnTo>
                  <a:pt x="836637" y="704777"/>
                </a:lnTo>
                <a:lnTo>
                  <a:pt x="845159" y="762024"/>
                </a:lnTo>
                <a:lnTo>
                  <a:pt x="841036" y="791421"/>
                </a:lnTo>
                <a:lnTo>
                  <a:pt x="818005" y="802252"/>
                </a:lnTo>
                <a:lnTo>
                  <a:pt x="769797" y="803799"/>
                </a:lnTo>
                <a:lnTo>
                  <a:pt x="226453" y="803799"/>
                </a:lnTo>
              </a:path>
            </a:pathLst>
          </a:custGeom>
          <a:ln w="22504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8006" y="7709936"/>
            <a:ext cx="123116" cy="222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26449" y="77478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608" y="0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6449" y="7818256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996" y="0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26449" y="788867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468" y="0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66645" y="8208655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304" y="0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10511" y="8095587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68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83904" y="801909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6593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7298" y="807754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48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30691" y="810738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03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4084" y="7995498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190"/>
                </a:lnTo>
              </a:path>
            </a:pathLst>
          </a:custGeom>
          <a:ln w="18008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0067" y="2248594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0067" y="2928044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0067" y="3653717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0067" y="4495800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0067" y="5753100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0" y="0"/>
                </a:moveTo>
                <a:lnTo>
                  <a:pt x="114300" y="171450"/>
                </a:lnTo>
                <a:lnTo>
                  <a:pt x="0" y="342900"/>
                </a:lnTo>
              </a:path>
            </a:pathLst>
          </a:custGeom>
          <a:ln w="25400">
            <a:solidFill>
              <a:srgbClr val="83D4F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C9BC1BA-B67F-9942-B385-FD8BDAFEE45D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699" y="2002788"/>
            <a:ext cx="3403729" cy="238760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lang="en-US"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3000" spc="-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765" marR="5080">
              <a:lnSpc>
                <a:spcPct val="100000"/>
              </a:lnSpc>
              <a:spcBef>
                <a:spcPts val="2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</a:t>
            </a:r>
            <a:r>
              <a:rPr sz="3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amount</a:t>
            </a:r>
            <a:br>
              <a:rPr lang="en-US"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 income.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772" y="2993387"/>
            <a:ext cx="30772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 that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high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sz="30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sz="3000" spc="-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53372" y="2993387"/>
            <a:ext cx="3162428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guesswork</a:t>
            </a:r>
            <a:br>
              <a:rPr lang="en-US"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creating 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sz="3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8952063"/>
            <a:ext cx="106940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  <a:tabLst>
                <a:tab pos="100013" algn="l"/>
              </a:tabLst>
            </a:pP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tested Retirement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 running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trials. A plan with a 90%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level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that in 90%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trials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(450),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 of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hypothetical retiree.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level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is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available.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 simulations can </a:t>
            </a:r>
            <a:r>
              <a:rPr lang="en-US"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of outcomes, they are hypothetical,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reflect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results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guarantee of future</a:t>
            </a:r>
            <a:r>
              <a:rPr sz="1100" spc="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512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0100" y="2851150"/>
            <a:ext cx="0" cy="4845050"/>
          </a:xfrm>
          <a:custGeom>
            <a:avLst/>
            <a:gdLst/>
            <a:ahLst/>
            <a:cxnLst/>
            <a:rect l="l" t="t" r="r" b="b"/>
            <a:pathLst>
              <a:path h="4845050">
                <a:moveTo>
                  <a:pt x="0" y="0"/>
                </a:moveTo>
                <a:lnTo>
                  <a:pt x="0" y="484505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3750" y="2851150"/>
            <a:ext cx="0" cy="4845050"/>
          </a:xfrm>
          <a:custGeom>
            <a:avLst/>
            <a:gdLst/>
            <a:ahLst/>
            <a:cxnLst/>
            <a:rect l="l" t="t" r="r" b="b"/>
            <a:pathLst>
              <a:path h="4845050">
                <a:moveTo>
                  <a:pt x="0" y="0"/>
                </a:moveTo>
                <a:lnTo>
                  <a:pt x="0" y="484505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25259" y="5451473"/>
            <a:ext cx="979805" cy="1182370"/>
          </a:xfrm>
          <a:custGeom>
            <a:avLst/>
            <a:gdLst/>
            <a:ahLst/>
            <a:cxnLst/>
            <a:rect l="l" t="t" r="r" b="b"/>
            <a:pathLst>
              <a:path w="979804" h="1182370">
                <a:moveTo>
                  <a:pt x="489838" y="1182166"/>
                </a:moveTo>
                <a:lnTo>
                  <a:pt x="431849" y="1159365"/>
                </a:lnTo>
                <a:lnTo>
                  <a:pt x="378575" y="1134446"/>
                </a:lnTo>
                <a:lnTo>
                  <a:pt x="329820" y="1107532"/>
                </a:lnTo>
                <a:lnTo>
                  <a:pt x="285386" y="1078743"/>
                </a:lnTo>
                <a:lnTo>
                  <a:pt x="245076" y="1048200"/>
                </a:lnTo>
                <a:lnTo>
                  <a:pt x="208694" y="1016023"/>
                </a:lnTo>
                <a:lnTo>
                  <a:pt x="176043" y="982334"/>
                </a:lnTo>
                <a:lnTo>
                  <a:pt x="146925" y="947254"/>
                </a:lnTo>
                <a:lnTo>
                  <a:pt x="121143" y="910903"/>
                </a:lnTo>
                <a:lnTo>
                  <a:pt x="98502" y="873402"/>
                </a:lnTo>
                <a:lnTo>
                  <a:pt x="78803" y="834872"/>
                </a:lnTo>
                <a:lnTo>
                  <a:pt x="61850" y="795434"/>
                </a:lnTo>
                <a:lnTo>
                  <a:pt x="47445" y="755209"/>
                </a:lnTo>
                <a:lnTo>
                  <a:pt x="35393" y="714317"/>
                </a:lnTo>
                <a:lnTo>
                  <a:pt x="25495" y="672880"/>
                </a:lnTo>
                <a:lnTo>
                  <a:pt x="17555" y="631019"/>
                </a:lnTo>
                <a:lnTo>
                  <a:pt x="11376" y="588853"/>
                </a:lnTo>
                <a:lnTo>
                  <a:pt x="6761" y="546504"/>
                </a:lnTo>
                <a:lnTo>
                  <a:pt x="3512" y="504094"/>
                </a:lnTo>
                <a:lnTo>
                  <a:pt x="1434" y="461742"/>
                </a:lnTo>
                <a:lnTo>
                  <a:pt x="329" y="419569"/>
                </a:lnTo>
                <a:lnTo>
                  <a:pt x="0" y="377697"/>
                </a:lnTo>
                <a:lnTo>
                  <a:pt x="0" y="184530"/>
                </a:lnTo>
                <a:lnTo>
                  <a:pt x="53057" y="181587"/>
                </a:lnTo>
                <a:lnTo>
                  <a:pt x="104224" y="175965"/>
                </a:lnTo>
                <a:lnTo>
                  <a:pt x="153564" y="167635"/>
                </a:lnTo>
                <a:lnTo>
                  <a:pt x="201136" y="156567"/>
                </a:lnTo>
                <a:lnTo>
                  <a:pt x="247004" y="142734"/>
                </a:lnTo>
                <a:lnTo>
                  <a:pt x="291227" y="126104"/>
                </a:lnTo>
                <a:lnTo>
                  <a:pt x="333869" y="106650"/>
                </a:lnTo>
                <a:lnTo>
                  <a:pt x="374989" y="84342"/>
                </a:lnTo>
                <a:lnTo>
                  <a:pt x="414650" y="59150"/>
                </a:lnTo>
                <a:lnTo>
                  <a:pt x="452913" y="31046"/>
                </a:lnTo>
                <a:lnTo>
                  <a:pt x="489838" y="0"/>
                </a:lnTo>
                <a:lnTo>
                  <a:pt x="526764" y="31046"/>
                </a:lnTo>
                <a:lnTo>
                  <a:pt x="565027" y="59150"/>
                </a:lnTo>
                <a:lnTo>
                  <a:pt x="604688" y="84342"/>
                </a:lnTo>
                <a:lnTo>
                  <a:pt x="645808" y="106650"/>
                </a:lnTo>
                <a:lnTo>
                  <a:pt x="688450" y="126104"/>
                </a:lnTo>
                <a:lnTo>
                  <a:pt x="732673" y="142734"/>
                </a:lnTo>
                <a:lnTo>
                  <a:pt x="778541" y="156567"/>
                </a:lnTo>
                <a:lnTo>
                  <a:pt x="826113" y="167635"/>
                </a:lnTo>
                <a:lnTo>
                  <a:pt x="875453" y="175965"/>
                </a:lnTo>
                <a:lnTo>
                  <a:pt x="926620" y="181587"/>
                </a:lnTo>
                <a:lnTo>
                  <a:pt x="979677" y="184530"/>
                </a:lnTo>
                <a:lnTo>
                  <a:pt x="979677" y="377697"/>
                </a:lnTo>
                <a:lnTo>
                  <a:pt x="979348" y="419569"/>
                </a:lnTo>
                <a:lnTo>
                  <a:pt x="978243" y="461742"/>
                </a:lnTo>
                <a:lnTo>
                  <a:pt x="976165" y="504094"/>
                </a:lnTo>
                <a:lnTo>
                  <a:pt x="972916" y="546504"/>
                </a:lnTo>
                <a:lnTo>
                  <a:pt x="968301" y="588853"/>
                </a:lnTo>
                <a:lnTo>
                  <a:pt x="962122" y="631019"/>
                </a:lnTo>
                <a:lnTo>
                  <a:pt x="954182" y="672880"/>
                </a:lnTo>
                <a:lnTo>
                  <a:pt x="944284" y="714317"/>
                </a:lnTo>
                <a:lnTo>
                  <a:pt x="932232" y="755209"/>
                </a:lnTo>
                <a:lnTo>
                  <a:pt x="917827" y="795434"/>
                </a:lnTo>
                <a:lnTo>
                  <a:pt x="900874" y="834872"/>
                </a:lnTo>
                <a:lnTo>
                  <a:pt x="881175" y="873402"/>
                </a:lnTo>
                <a:lnTo>
                  <a:pt x="858534" y="910903"/>
                </a:lnTo>
                <a:lnTo>
                  <a:pt x="832752" y="947254"/>
                </a:lnTo>
                <a:lnTo>
                  <a:pt x="803634" y="982334"/>
                </a:lnTo>
                <a:lnTo>
                  <a:pt x="770983" y="1016023"/>
                </a:lnTo>
                <a:lnTo>
                  <a:pt x="734601" y="1048200"/>
                </a:lnTo>
                <a:lnTo>
                  <a:pt x="694291" y="1078743"/>
                </a:lnTo>
                <a:lnTo>
                  <a:pt x="649857" y="1107532"/>
                </a:lnTo>
                <a:lnTo>
                  <a:pt x="601102" y="1134446"/>
                </a:lnTo>
                <a:lnTo>
                  <a:pt x="547828" y="1159365"/>
                </a:lnTo>
                <a:lnTo>
                  <a:pt x="489838" y="1182166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74037" y="5775944"/>
            <a:ext cx="295910" cy="534670"/>
          </a:xfrm>
          <a:custGeom>
            <a:avLst/>
            <a:gdLst/>
            <a:ahLst/>
            <a:cxnLst/>
            <a:rect l="l" t="t" r="r" b="b"/>
            <a:pathLst>
              <a:path w="295909" h="534670">
                <a:moveTo>
                  <a:pt x="77660" y="338099"/>
                </a:moveTo>
                <a:lnTo>
                  <a:pt x="0" y="358114"/>
                </a:lnTo>
                <a:lnTo>
                  <a:pt x="5828" y="379311"/>
                </a:lnTo>
                <a:lnTo>
                  <a:pt x="13689" y="399318"/>
                </a:lnTo>
                <a:lnTo>
                  <a:pt x="37541" y="434987"/>
                </a:lnTo>
                <a:lnTo>
                  <a:pt x="76384" y="462468"/>
                </a:lnTo>
                <a:lnTo>
                  <a:pt x="122732" y="474281"/>
                </a:lnTo>
                <a:lnTo>
                  <a:pt x="122732" y="534301"/>
                </a:lnTo>
                <a:lnTo>
                  <a:pt x="172935" y="534301"/>
                </a:lnTo>
                <a:lnTo>
                  <a:pt x="172935" y="474840"/>
                </a:lnTo>
                <a:lnTo>
                  <a:pt x="187867" y="471968"/>
                </a:lnTo>
                <a:lnTo>
                  <a:pt x="228664" y="459378"/>
                </a:lnTo>
                <a:lnTo>
                  <a:pt x="269872" y="426530"/>
                </a:lnTo>
                <a:lnTo>
                  <a:pt x="283435" y="403631"/>
                </a:lnTo>
                <a:lnTo>
                  <a:pt x="148018" y="403631"/>
                </a:lnTo>
                <a:lnTo>
                  <a:pt x="125362" y="400530"/>
                </a:lnTo>
                <a:lnTo>
                  <a:pt x="92624" y="376563"/>
                </a:lnTo>
                <a:lnTo>
                  <a:pt x="79413" y="344347"/>
                </a:lnTo>
                <a:lnTo>
                  <a:pt x="77660" y="338099"/>
                </a:lnTo>
                <a:close/>
              </a:path>
              <a:path w="295909" h="534670">
                <a:moveTo>
                  <a:pt x="172821" y="0"/>
                </a:moveTo>
                <a:lnTo>
                  <a:pt x="122656" y="0"/>
                </a:lnTo>
                <a:lnTo>
                  <a:pt x="122656" y="46367"/>
                </a:lnTo>
                <a:lnTo>
                  <a:pt x="117779" y="47256"/>
                </a:lnTo>
                <a:lnTo>
                  <a:pt x="80819" y="58159"/>
                </a:lnTo>
                <a:lnTo>
                  <a:pt x="38740" y="91856"/>
                </a:lnTo>
                <a:lnTo>
                  <a:pt x="19206" y="132476"/>
                </a:lnTo>
                <a:lnTo>
                  <a:pt x="14639" y="163525"/>
                </a:lnTo>
                <a:lnTo>
                  <a:pt x="14709" y="171297"/>
                </a:lnTo>
                <a:lnTo>
                  <a:pt x="20059" y="209461"/>
                </a:lnTo>
                <a:lnTo>
                  <a:pt x="49247" y="255779"/>
                </a:lnTo>
                <a:lnTo>
                  <a:pt x="84845" y="279019"/>
                </a:lnTo>
                <a:lnTo>
                  <a:pt x="167790" y="313415"/>
                </a:lnTo>
                <a:lnTo>
                  <a:pt x="183095" y="319773"/>
                </a:lnTo>
                <a:lnTo>
                  <a:pt x="194389" y="326687"/>
                </a:lnTo>
                <a:lnTo>
                  <a:pt x="201844" y="335938"/>
                </a:lnTo>
                <a:lnTo>
                  <a:pt x="205713" y="347235"/>
                </a:lnTo>
                <a:lnTo>
                  <a:pt x="206248" y="360286"/>
                </a:lnTo>
                <a:lnTo>
                  <a:pt x="203582" y="374364"/>
                </a:lnTo>
                <a:lnTo>
                  <a:pt x="173761" y="400850"/>
                </a:lnTo>
                <a:lnTo>
                  <a:pt x="148018" y="403631"/>
                </a:lnTo>
                <a:lnTo>
                  <a:pt x="283435" y="403631"/>
                </a:lnTo>
                <a:lnTo>
                  <a:pt x="284149" y="402424"/>
                </a:lnTo>
                <a:lnTo>
                  <a:pt x="291231" y="382738"/>
                </a:lnTo>
                <a:lnTo>
                  <a:pt x="295121" y="362608"/>
                </a:lnTo>
                <a:lnTo>
                  <a:pt x="295874" y="342133"/>
                </a:lnTo>
                <a:lnTo>
                  <a:pt x="293547" y="321411"/>
                </a:lnTo>
                <a:lnTo>
                  <a:pt x="275421" y="276645"/>
                </a:lnTo>
                <a:lnTo>
                  <a:pt x="239217" y="244347"/>
                </a:lnTo>
                <a:lnTo>
                  <a:pt x="202580" y="226833"/>
                </a:lnTo>
                <a:lnTo>
                  <a:pt x="164858" y="211861"/>
                </a:lnTo>
                <a:lnTo>
                  <a:pt x="153520" y="207154"/>
                </a:lnTo>
                <a:lnTo>
                  <a:pt x="114372" y="187956"/>
                </a:lnTo>
                <a:lnTo>
                  <a:pt x="101674" y="153005"/>
                </a:lnTo>
                <a:lnTo>
                  <a:pt x="107154" y="135964"/>
                </a:lnTo>
                <a:lnTo>
                  <a:pt x="118699" y="122321"/>
                </a:lnTo>
                <a:lnTo>
                  <a:pt x="135166" y="114223"/>
                </a:lnTo>
                <a:lnTo>
                  <a:pt x="149475" y="112297"/>
                </a:lnTo>
                <a:lnTo>
                  <a:pt x="271063" y="112297"/>
                </a:lnTo>
                <a:lnTo>
                  <a:pt x="265852" y="102777"/>
                </a:lnTo>
                <a:lnTo>
                  <a:pt x="239683" y="72745"/>
                </a:lnTo>
                <a:lnTo>
                  <a:pt x="197202" y="51296"/>
                </a:lnTo>
                <a:lnTo>
                  <a:pt x="172821" y="46418"/>
                </a:lnTo>
                <a:lnTo>
                  <a:pt x="172821" y="0"/>
                </a:lnTo>
                <a:close/>
              </a:path>
              <a:path w="295909" h="534670">
                <a:moveTo>
                  <a:pt x="271063" y="112297"/>
                </a:moveTo>
                <a:lnTo>
                  <a:pt x="149475" y="112297"/>
                </a:lnTo>
                <a:lnTo>
                  <a:pt x="162947" y="113863"/>
                </a:lnTo>
                <a:lnTo>
                  <a:pt x="175514" y="118994"/>
                </a:lnTo>
                <a:lnTo>
                  <a:pt x="204023" y="151048"/>
                </a:lnTo>
                <a:lnTo>
                  <a:pt x="211505" y="167373"/>
                </a:lnTo>
                <a:lnTo>
                  <a:pt x="213271" y="171500"/>
                </a:lnTo>
                <a:lnTo>
                  <a:pt x="282841" y="142760"/>
                </a:lnTo>
                <a:lnTo>
                  <a:pt x="279832" y="131372"/>
                </a:lnTo>
                <a:lnTo>
                  <a:pt x="273772" y="117246"/>
                </a:lnTo>
                <a:lnTo>
                  <a:pt x="271063" y="112297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928359" y="5497941"/>
            <a:ext cx="889635" cy="996315"/>
          </a:xfrm>
          <a:custGeom>
            <a:avLst/>
            <a:gdLst/>
            <a:ahLst/>
            <a:cxnLst/>
            <a:rect l="l" t="t" r="r" b="b"/>
            <a:pathLst>
              <a:path w="889634" h="996314">
                <a:moveTo>
                  <a:pt x="0" y="0"/>
                </a:moveTo>
                <a:lnTo>
                  <a:pt x="803770" y="0"/>
                </a:lnTo>
                <a:lnTo>
                  <a:pt x="831810" y="5110"/>
                </a:lnTo>
                <a:lnTo>
                  <a:pt x="874632" y="40333"/>
                </a:lnTo>
                <a:lnTo>
                  <a:pt x="889215" y="80264"/>
                </a:lnTo>
                <a:lnTo>
                  <a:pt x="889215" y="87172"/>
                </a:lnTo>
                <a:lnTo>
                  <a:pt x="889215" y="996035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22556" y="5497929"/>
            <a:ext cx="1192530" cy="1136015"/>
          </a:xfrm>
          <a:custGeom>
            <a:avLst/>
            <a:gdLst/>
            <a:ahLst/>
            <a:cxnLst/>
            <a:rect l="l" t="t" r="r" b="b"/>
            <a:pathLst>
              <a:path w="1192529" h="1136015">
                <a:moveTo>
                  <a:pt x="209118" y="576643"/>
                </a:moveTo>
                <a:lnTo>
                  <a:pt x="0" y="576643"/>
                </a:lnTo>
                <a:lnTo>
                  <a:pt x="0" y="105841"/>
                </a:lnTo>
                <a:lnTo>
                  <a:pt x="21748" y="38926"/>
                </a:lnTo>
                <a:lnTo>
                  <a:pt x="73609" y="4645"/>
                </a:lnTo>
                <a:lnTo>
                  <a:pt x="104559" y="0"/>
                </a:lnTo>
                <a:lnTo>
                  <a:pt x="135508" y="3822"/>
                </a:lnTo>
                <a:lnTo>
                  <a:pt x="163948" y="16214"/>
                </a:lnTo>
                <a:lnTo>
                  <a:pt x="187369" y="37280"/>
                </a:lnTo>
                <a:lnTo>
                  <a:pt x="203262" y="67121"/>
                </a:lnTo>
                <a:lnTo>
                  <a:pt x="209118" y="105841"/>
                </a:lnTo>
                <a:lnTo>
                  <a:pt x="209118" y="576643"/>
                </a:lnTo>
                <a:lnTo>
                  <a:pt x="209143" y="1048448"/>
                </a:lnTo>
                <a:lnTo>
                  <a:pt x="216002" y="1082416"/>
                </a:lnTo>
                <a:lnTo>
                  <a:pt x="234707" y="1110153"/>
                </a:lnTo>
                <a:lnTo>
                  <a:pt x="262448" y="1128853"/>
                </a:lnTo>
                <a:lnTo>
                  <a:pt x="296418" y="1135710"/>
                </a:lnTo>
                <a:lnTo>
                  <a:pt x="319417" y="1135710"/>
                </a:lnTo>
                <a:lnTo>
                  <a:pt x="384039" y="1113882"/>
                </a:lnTo>
                <a:lnTo>
                  <a:pt x="410902" y="1065860"/>
                </a:lnTo>
                <a:lnTo>
                  <a:pt x="415590" y="1017838"/>
                </a:lnTo>
                <a:lnTo>
                  <a:pt x="413689" y="996010"/>
                </a:lnTo>
                <a:lnTo>
                  <a:pt x="1180172" y="996010"/>
                </a:lnTo>
                <a:lnTo>
                  <a:pt x="1192194" y="1076774"/>
                </a:lnTo>
                <a:lnTo>
                  <a:pt x="1186381" y="1118247"/>
                </a:lnTo>
                <a:lnTo>
                  <a:pt x="1153896" y="1133527"/>
                </a:lnTo>
                <a:lnTo>
                  <a:pt x="1085900" y="1135710"/>
                </a:lnTo>
                <a:lnTo>
                  <a:pt x="319430" y="113571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36060" y="5635204"/>
            <a:ext cx="173990" cy="313690"/>
          </a:xfrm>
          <a:custGeom>
            <a:avLst/>
            <a:gdLst/>
            <a:ahLst/>
            <a:cxnLst/>
            <a:rect l="l" t="t" r="r" b="b"/>
            <a:pathLst>
              <a:path w="173990" h="313689">
                <a:moveTo>
                  <a:pt x="45592" y="198475"/>
                </a:moveTo>
                <a:lnTo>
                  <a:pt x="0" y="210223"/>
                </a:lnTo>
                <a:lnTo>
                  <a:pt x="3421" y="222667"/>
                </a:lnTo>
                <a:lnTo>
                  <a:pt x="8037" y="234415"/>
                </a:lnTo>
                <a:lnTo>
                  <a:pt x="32824" y="264732"/>
                </a:lnTo>
                <a:lnTo>
                  <a:pt x="72059" y="278422"/>
                </a:lnTo>
                <a:lnTo>
                  <a:pt x="72059" y="313664"/>
                </a:lnTo>
                <a:lnTo>
                  <a:pt x="101523" y="313664"/>
                </a:lnTo>
                <a:lnTo>
                  <a:pt x="101523" y="278752"/>
                </a:lnTo>
                <a:lnTo>
                  <a:pt x="107454" y="277545"/>
                </a:lnTo>
                <a:lnTo>
                  <a:pt x="147508" y="261469"/>
                </a:lnTo>
                <a:lnTo>
                  <a:pt x="166385" y="236969"/>
                </a:lnTo>
                <a:lnTo>
                  <a:pt x="86893" y="236956"/>
                </a:lnTo>
                <a:lnTo>
                  <a:pt x="73596" y="235131"/>
                </a:lnTo>
                <a:lnTo>
                  <a:pt x="47434" y="205587"/>
                </a:lnTo>
                <a:lnTo>
                  <a:pt x="46621" y="202145"/>
                </a:lnTo>
                <a:lnTo>
                  <a:pt x="45592" y="198475"/>
                </a:lnTo>
                <a:close/>
              </a:path>
              <a:path w="173990" h="313689">
                <a:moveTo>
                  <a:pt x="101460" y="0"/>
                </a:moveTo>
                <a:lnTo>
                  <a:pt x="72008" y="0"/>
                </a:lnTo>
                <a:lnTo>
                  <a:pt x="72008" y="27216"/>
                </a:lnTo>
                <a:lnTo>
                  <a:pt x="69151" y="27736"/>
                </a:lnTo>
                <a:lnTo>
                  <a:pt x="33810" y="42448"/>
                </a:lnTo>
                <a:lnTo>
                  <a:pt x="11278" y="77769"/>
                </a:lnTo>
                <a:lnTo>
                  <a:pt x="8601" y="95999"/>
                </a:lnTo>
                <a:lnTo>
                  <a:pt x="8642" y="100558"/>
                </a:lnTo>
                <a:lnTo>
                  <a:pt x="18524" y="137725"/>
                </a:lnTo>
                <a:lnTo>
                  <a:pt x="49811" y="163791"/>
                </a:lnTo>
                <a:lnTo>
                  <a:pt x="98505" y="183990"/>
                </a:lnTo>
                <a:lnTo>
                  <a:pt x="107492" y="187718"/>
                </a:lnTo>
                <a:lnTo>
                  <a:pt x="114120" y="191776"/>
                </a:lnTo>
                <a:lnTo>
                  <a:pt x="118497" y="197207"/>
                </a:lnTo>
                <a:lnTo>
                  <a:pt x="120769" y="203840"/>
                </a:lnTo>
                <a:lnTo>
                  <a:pt x="121081" y="211505"/>
                </a:lnTo>
                <a:lnTo>
                  <a:pt x="119515" y="219768"/>
                </a:lnTo>
                <a:lnTo>
                  <a:pt x="91947" y="236969"/>
                </a:lnTo>
                <a:lnTo>
                  <a:pt x="166393" y="236956"/>
                </a:lnTo>
                <a:lnTo>
                  <a:pt x="166814" y="236245"/>
                </a:lnTo>
                <a:lnTo>
                  <a:pt x="170972" y="224684"/>
                </a:lnTo>
                <a:lnTo>
                  <a:pt x="173256" y="212864"/>
                </a:lnTo>
                <a:lnTo>
                  <a:pt x="173697" y="200844"/>
                </a:lnTo>
                <a:lnTo>
                  <a:pt x="172326" y="188683"/>
                </a:lnTo>
                <a:lnTo>
                  <a:pt x="152416" y="151973"/>
                </a:lnTo>
                <a:lnTo>
                  <a:pt x="118925" y="133161"/>
                </a:lnTo>
                <a:lnTo>
                  <a:pt x="96786" y="124371"/>
                </a:lnTo>
                <a:lnTo>
                  <a:pt x="90128" y="121604"/>
                </a:lnTo>
                <a:lnTo>
                  <a:pt x="59691" y="89819"/>
                </a:lnTo>
                <a:lnTo>
                  <a:pt x="62909" y="79816"/>
                </a:lnTo>
                <a:lnTo>
                  <a:pt x="69689" y="71808"/>
                </a:lnTo>
                <a:lnTo>
                  <a:pt x="79362" y="67056"/>
                </a:lnTo>
                <a:lnTo>
                  <a:pt x="87759" y="65924"/>
                </a:lnTo>
                <a:lnTo>
                  <a:pt x="159124" y="65924"/>
                </a:lnTo>
                <a:lnTo>
                  <a:pt x="156067" y="60338"/>
                </a:lnTo>
                <a:lnTo>
                  <a:pt x="115772" y="30112"/>
                </a:lnTo>
                <a:lnTo>
                  <a:pt x="101460" y="27254"/>
                </a:lnTo>
                <a:lnTo>
                  <a:pt x="101460" y="0"/>
                </a:lnTo>
                <a:close/>
              </a:path>
              <a:path w="173990" h="313689">
                <a:moveTo>
                  <a:pt x="159124" y="65924"/>
                </a:moveTo>
                <a:lnTo>
                  <a:pt x="87759" y="65924"/>
                </a:lnTo>
                <a:lnTo>
                  <a:pt x="95664" y="66844"/>
                </a:lnTo>
                <a:lnTo>
                  <a:pt x="103038" y="69858"/>
                </a:lnTo>
                <a:lnTo>
                  <a:pt x="124167" y="98259"/>
                </a:lnTo>
                <a:lnTo>
                  <a:pt x="125209" y="100672"/>
                </a:lnTo>
                <a:lnTo>
                  <a:pt x="166039" y="83807"/>
                </a:lnTo>
                <a:lnTo>
                  <a:pt x="164272" y="77124"/>
                </a:lnTo>
                <a:lnTo>
                  <a:pt x="160667" y="68745"/>
                </a:lnTo>
                <a:lnTo>
                  <a:pt x="159124" y="65924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387786" y="568866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778" y="0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387786" y="5788004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633" y="0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387786" y="5887331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326" y="0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162361" y="6338702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7870" y="0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224249" y="617921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86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327767" y="6071303"/>
            <a:ext cx="0" cy="249554"/>
          </a:xfrm>
          <a:custGeom>
            <a:avLst/>
            <a:gdLst/>
            <a:ahLst/>
            <a:cxnLst/>
            <a:rect l="l" t="t" r="r" b="b"/>
            <a:pathLst>
              <a:path h="249554">
                <a:moveTo>
                  <a:pt x="0" y="0"/>
                </a:moveTo>
                <a:lnTo>
                  <a:pt x="0" y="249110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431297" y="6153739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0"/>
                </a:moveTo>
                <a:lnTo>
                  <a:pt x="0" y="166674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534827" y="6195852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561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638358" y="6038016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397"/>
                </a:lnTo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48AB39E-16DA-744D-9A3E-9DA0CD121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5373213"/>
            <a:ext cx="1408587" cy="1408587"/>
          </a:xfrm>
          <a:prstGeom prst="rect">
            <a:avLst/>
          </a:prstGeom>
        </p:spPr>
      </p:pic>
      <p:sp>
        <p:nvSpPr>
          <p:cNvPr id="45" name="object 2">
            <a:extLst>
              <a:ext uri="{FF2B5EF4-FFF2-40B4-BE49-F238E27FC236}">
                <a16:creationId xmlns:a16="http://schemas.microsoft.com/office/drawing/2014/main" id="{5AF7754E-960E-7849-9CD4-3402B6204189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2867" y="0"/>
            <a:ext cx="6108700" cy="5486400"/>
          </a:xfrm>
          <a:custGeom>
            <a:avLst/>
            <a:gdLst/>
            <a:ahLst/>
            <a:cxnLst/>
            <a:rect l="l" t="t" r="r" b="b"/>
            <a:pathLst>
              <a:path w="6108700" h="5486400">
                <a:moveTo>
                  <a:pt x="3342917" y="5473700"/>
                </a:moveTo>
                <a:lnTo>
                  <a:pt x="2765782" y="5473700"/>
                </a:lnTo>
                <a:lnTo>
                  <a:pt x="2813383" y="5486400"/>
                </a:lnTo>
                <a:lnTo>
                  <a:pt x="3295316" y="5486400"/>
                </a:lnTo>
                <a:lnTo>
                  <a:pt x="3342917" y="5473700"/>
                </a:lnTo>
                <a:close/>
              </a:path>
              <a:path w="6108700" h="5486400">
                <a:moveTo>
                  <a:pt x="3484431" y="5461000"/>
                </a:moveTo>
                <a:lnTo>
                  <a:pt x="2624268" y="5461000"/>
                </a:lnTo>
                <a:lnTo>
                  <a:pt x="2671220" y="5473700"/>
                </a:lnTo>
                <a:lnTo>
                  <a:pt x="3437479" y="5473700"/>
                </a:lnTo>
                <a:lnTo>
                  <a:pt x="3484431" y="5461000"/>
                </a:lnTo>
                <a:close/>
              </a:path>
              <a:path w="6108700" h="5486400">
                <a:moveTo>
                  <a:pt x="3623898" y="5435600"/>
                </a:moveTo>
                <a:lnTo>
                  <a:pt x="2484801" y="5435600"/>
                </a:lnTo>
                <a:lnTo>
                  <a:pt x="2577544" y="5461000"/>
                </a:lnTo>
                <a:lnTo>
                  <a:pt x="3531155" y="5461000"/>
                </a:lnTo>
                <a:lnTo>
                  <a:pt x="3623898" y="5435600"/>
                </a:lnTo>
                <a:close/>
              </a:path>
              <a:path w="6108700" h="5486400">
                <a:moveTo>
                  <a:pt x="4902286" y="0"/>
                </a:moveTo>
                <a:lnTo>
                  <a:pt x="1206413" y="0"/>
                </a:lnTo>
                <a:lnTo>
                  <a:pt x="1199864" y="12700"/>
                </a:lnTo>
                <a:lnTo>
                  <a:pt x="1128961" y="63500"/>
                </a:lnTo>
                <a:lnTo>
                  <a:pt x="1094150" y="101600"/>
                </a:lnTo>
                <a:lnTo>
                  <a:pt x="1025837" y="152400"/>
                </a:lnTo>
                <a:lnTo>
                  <a:pt x="992345" y="190500"/>
                </a:lnTo>
                <a:lnTo>
                  <a:pt x="959305" y="215900"/>
                </a:lnTo>
                <a:lnTo>
                  <a:pt x="926721" y="241300"/>
                </a:lnTo>
                <a:lnTo>
                  <a:pt x="894600" y="279400"/>
                </a:lnTo>
                <a:lnTo>
                  <a:pt x="862947" y="304800"/>
                </a:lnTo>
                <a:lnTo>
                  <a:pt x="831767" y="342900"/>
                </a:lnTo>
                <a:lnTo>
                  <a:pt x="801066" y="381000"/>
                </a:lnTo>
                <a:lnTo>
                  <a:pt x="770850" y="406400"/>
                </a:lnTo>
                <a:lnTo>
                  <a:pt x="741124" y="444500"/>
                </a:lnTo>
                <a:lnTo>
                  <a:pt x="711894" y="482600"/>
                </a:lnTo>
                <a:lnTo>
                  <a:pt x="683165" y="508000"/>
                </a:lnTo>
                <a:lnTo>
                  <a:pt x="654944" y="546100"/>
                </a:lnTo>
                <a:lnTo>
                  <a:pt x="627234" y="584200"/>
                </a:lnTo>
                <a:lnTo>
                  <a:pt x="600044" y="622300"/>
                </a:lnTo>
                <a:lnTo>
                  <a:pt x="573377" y="660400"/>
                </a:lnTo>
                <a:lnTo>
                  <a:pt x="547239" y="698500"/>
                </a:lnTo>
                <a:lnTo>
                  <a:pt x="521636" y="736600"/>
                </a:lnTo>
                <a:lnTo>
                  <a:pt x="496574" y="774700"/>
                </a:lnTo>
                <a:lnTo>
                  <a:pt x="472058" y="812800"/>
                </a:lnTo>
                <a:lnTo>
                  <a:pt x="448094" y="850900"/>
                </a:lnTo>
                <a:lnTo>
                  <a:pt x="424687" y="889000"/>
                </a:lnTo>
                <a:lnTo>
                  <a:pt x="401843" y="927100"/>
                </a:lnTo>
                <a:lnTo>
                  <a:pt x="379567" y="965200"/>
                </a:lnTo>
                <a:lnTo>
                  <a:pt x="357866" y="1003300"/>
                </a:lnTo>
                <a:lnTo>
                  <a:pt x="336744" y="1041400"/>
                </a:lnTo>
                <a:lnTo>
                  <a:pt x="316207" y="1079500"/>
                </a:lnTo>
                <a:lnTo>
                  <a:pt x="296262" y="1130300"/>
                </a:lnTo>
                <a:lnTo>
                  <a:pt x="276913" y="1168400"/>
                </a:lnTo>
                <a:lnTo>
                  <a:pt x="258166" y="1206500"/>
                </a:lnTo>
                <a:lnTo>
                  <a:pt x="240026" y="1244600"/>
                </a:lnTo>
                <a:lnTo>
                  <a:pt x="222500" y="1295400"/>
                </a:lnTo>
                <a:lnTo>
                  <a:pt x="205593" y="1333500"/>
                </a:lnTo>
                <a:lnTo>
                  <a:pt x="189310" y="1371600"/>
                </a:lnTo>
                <a:lnTo>
                  <a:pt x="173657" y="1422400"/>
                </a:lnTo>
                <a:lnTo>
                  <a:pt x="158640" y="1460500"/>
                </a:lnTo>
                <a:lnTo>
                  <a:pt x="144263" y="1511300"/>
                </a:lnTo>
                <a:lnTo>
                  <a:pt x="130534" y="1549400"/>
                </a:lnTo>
                <a:lnTo>
                  <a:pt x="117457" y="1600200"/>
                </a:lnTo>
                <a:lnTo>
                  <a:pt x="105038" y="1638300"/>
                </a:lnTo>
                <a:lnTo>
                  <a:pt x="93283" y="1689100"/>
                </a:lnTo>
                <a:lnTo>
                  <a:pt x="82196" y="1727200"/>
                </a:lnTo>
                <a:lnTo>
                  <a:pt x="71785" y="1778000"/>
                </a:lnTo>
                <a:lnTo>
                  <a:pt x="62053" y="1828800"/>
                </a:lnTo>
                <a:lnTo>
                  <a:pt x="53008" y="1866900"/>
                </a:lnTo>
                <a:lnTo>
                  <a:pt x="44654" y="1917700"/>
                </a:lnTo>
                <a:lnTo>
                  <a:pt x="36997" y="1955800"/>
                </a:lnTo>
                <a:lnTo>
                  <a:pt x="30043" y="2006600"/>
                </a:lnTo>
                <a:lnTo>
                  <a:pt x="23797" y="2057400"/>
                </a:lnTo>
                <a:lnTo>
                  <a:pt x="18265" y="2108200"/>
                </a:lnTo>
                <a:lnTo>
                  <a:pt x="13453" y="2146300"/>
                </a:lnTo>
                <a:lnTo>
                  <a:pt x="9365" y="2197100"/>
                </a:lnTo>
                <a:lnTo>
                  <a:pt x="6009" y="2247900"/>
                </a:lnTo>
                <a:lnTo>
                  <a:pt x="3388" y="2298700"/>
                </a:lnTo>
                <a:lnTo>
                  <a:pt x="1509" y="2336800"/>
                </a:lnTo>
                <a:lnTo>
                  <a:pt x="378" y="2387600"/>
                </a:lnTo>
                <a:lnTo>
                  <a:pt x="0" y="2438400"/>
                </a:lnTo>
                <a:lnTo>
                  <a:pt x="378" y="2489200"/>
                </a:lnTo>
                <a:lnTo>
                  <a:pt x="1509" y="2540000"/>
                </a:lnTo>
                <a:lnTo>
                  <a:pt x="3388" y="2578100"/>
                </a:lnTo>
                <a:lnTo>
                  <a:pt x="6009" y="2628900"/>
                </a:lnTo>
                <a:lnTo>
                  <a:pt x="9365" y="2679700"/>
                </a:lnTo>
                <a:lnTo>
                  <a:pt x="13453" y="2730500"/>
                </a:lnTo>
                <a:lnTo>
                  <a:pt x="18265" y="2768600"/>
                </a:lnTo>
                <a:lnTo>
                  <a:pt x="23797" y="2819400"/>
                </a:lnTo>
                <a:lnTo>
                  <a:pt x="30043" y="2870200"/>
                </a:lnTo>
                <a:lnTo>
                  <a:pt x="36997" y="2921000"/>
                </a:lnTo>
                <a:lnTo>
                  <a:pt x="44654" y="2959100"/>
                </a:lnTo>
                <a:lnTo>
                  <a:pt x="53008" y="3009900"/>
                </a:lnTo>
                <a:lnTo>
                  <a:pt x="62053" y="3048000"/>
                </a:lnTo>
                <a:lnTo>
                  <a:pt x="71785" y="3098800"/>
                </a:lnTo>
                <a:lnTo>
                  <a:pt x="82196" y="3149600"/>
                </a:lnTo>
                <a:lnTo>
                  <a:pt x="93283" y="3187700"/>
                </a:lnTo>
                <a:lnTo>
                  <a:pt x="105038" y="3238500"/>
                </a:lnTo>
                <a:lnTo>
                  <a:pt x="117457" y="3276600"/>
                </a:lnTo>
                <a:lnTo>
                  <a:pt x="130534" y="3327400"/>
                </a:lnTo>
                <a:lnTo>
                  <a:pt x="144263" y="3365500"/>
                </a:lnTo>
                <a:lnTo>
                  <a:pt x="158640" y="3416300"/>
                </a:lnTo>
                <a:lnTo>
                  <a:pt x="173657" y="3454400"/>
                </a:lnTo>
                <a:lnTo>
                  <a:pt x="189310" y="3505200"/>
                </a:lnTo>
                <a:lnTo>
                  <a:pt x="205593" y="3543300"/>
                </a:lnTo>
                <a:lnTo>
                  <a:pt x="222500" y="3581400"/>
                </a:lnTo>
                <a:lnTo>
                  <a:pt x="240026" y="3632200"/>
                </a:lnTo>
                <a:lnTo>
                  <a:pt x="258166" y="3670300"/>
                </a:lnTo>
                <a:lnTo>
                  <a:pt x="276913" y="3708400"/>
                </a:lnTo>
                <a:lnTo>
                  <a:pt x="296262" y="3746500"/>
                </a:lnTo>
                <a:lnTo>
                  <a:pt x="316207" y="3797300"/>
                </a:lnTo>
                <a:lnTo>
                  <a:pt x="336744" y="3835400"/>
                </a:lnTo>
                <a:lnTo>
                  <a:pt x="357866" y="3873500"/>
                </a:lnTo>
                <a:lnTo>
                  <a:pt x="379567" y="3911600"/>
                </a:lnTo>
                <a:lnTo>
                  <a:pt x="401843" y="3949700"/>
                </a:lnTo>
                <a:lnTo>
                  <a:pt x="424687" y="3987800"/>
                </a:lnTo>
                <a:lnTo>
                  <a:pt x="448094" y="4025900"/>
                </a:lnTo>
                <a:lnTo>
                  <a:pt x="472058" y="4064000"/>
                </a:lnTo>
                <a:lnTo>
                  <a:pt x="496574" y="4102100"/>
                </a:lnTo>
                <a:lnTo>
                  <a:pt x="521636" y="4140200"/>
                </a:lnTo>
                <a:lnTo>
                  <a:pt x="547239" y="4178300"/>
                </a:lnTo>
                <a:lnTo>
                  <a:pt x="573377" y="4216400"/>
                </a:lnTo>
                <a:lnTo>
                  <a:pt x="600044" y="4254500"/>
                </a:lnTo>
                <a:lnTo>
                  <a:pt x="627234" y="4292600"/>
                </a:lnTo>
                <a:lnTo>
                  <a:pt x="654944" y="4330700"/>
                </a:lnTo>
                <a:lnTo>
                  <a:pt x="683165" y="4368800"/>
                </a:lnTo>
                <a:lnTo>
                  <a:pt x="711894" y="4394200"/>
                </a:lnTo>
                <a:lnTo>
                  <a:pt x="741124" y="4432300"/>
                </a:lnTo>
                <a:lnTo>
                  <a:pt x="770850" y="4470400"/>
                </a:lnTo>
                <a:lnTo>
                  <a:pt x="801066" y="4495800"/>
                </a:lnTo>
                <a:lnTo>
                  <a:pt x="831767" y="4533900"/>
                </a:lnTo>
                <a:lnTo>
                  <a:pt x="862947" y="4572000"/>
                </a:lnTo>
                <a:lnTo>
                  <a:pt x="894600" y="4597400"/>
                </a:lnTo>
                <a:lnTo>
                  <a:pt x="926721" y="4635500"/>
                </a:lnTo>
                <a:lnTo>
                  <a:pt x="959305" y="4660900"/>
                </a:lnTo>
                <a:lnTo>
                  <a:pt x="992345" y="4686300"/>
                </a:lnTo>
                <a:lnTo>
                  <a:pt x="1025837" y="4724400"/>
                </a:lnTo>
                <a:lnTo>
                  <a:pt x="1094150" y="4775200"/>
                </a:lnTo>
                <a:lnTo>
                  <a:pt x="1128961" y="4813300"/>
                </a:lnTo>
                <a:lnTo>
                  <a:pt x="1164201" y="4838700"/>
                </a:lnTo>
                <a:lnTo>
                  <a:pt x="1235945" y="4889500"/>
                </a:lnTo>
                <a:lnTo>
                  <a:pt x="1309336" y="4940300"/>
                </a:lnTo>
                <a:lnTo>
                  <a:pt x="1384331" y="4991100"/>
                </a:lnTo>
                <a:lnTo>
                  <a:pt x="1460884" y="5041900"/>
                </a:lnTo>
                <a:lnTo>
                  <a:pt x="1578538" y="5118100"/>
                </a:lnTo>
                <a:lnTo>
                  <a:pt x="1618487" y="5130800"/>
                </a:lnTo>
                <a:lnTo>
                  <a:pt x="1699447" y="5181600"/>
                </a:lnTo>
                <a:lnTo>
                  <a:pt x="1740447" y="5194300"/>
                </a:lnTo>
                <a:lnTo>
                  <a:pt x="1781787" y="5219700"/>
                </a:lnTo>
                <a:lnTo>
                  <a:pt x="1823460" y="5232400"/>
                </a:lnTo>
                <a:lnTo>
                  <a:pt x="1865461" y="5257800"/>
                </a:lnTo>
                <a:lnTo>
                  <a:pt x="1950426" y="5283200"/>
                </a:lnTo>
                <a:lnTo>
                  <a:pt x="1993378" y="5308600"/>
                </a:lnTo>
                <a:lnTo>
                  <a:pt x="2438793" y="5435600"/>
                </a:lnTo>
                <a:lnTo>
                  <a:pt x="3669906" y="5435600"/>
                </a:lnTo>
                <a:lnTo>
                  <a:pt x="4115321" y="5308600"/>
                </a:lnTo>
                <a:lnTo>
                  <a:pt x="4158273" y="5283200"/>
                </a:lnTo>
                <a:lnTo>
                  <a:pt x="4243238" y="5257800"/>
                </a:lnTo>
                <a:lnTo>
                  <a:pt x="4285239" y="5232400"/>
                </a:lnTo>
                <a:lnTo>
                  <a:pt x="4326912" y="5219700"/>
                </a:lnTo>
                <a:lnTo>
                  <a:pt x="4368252" y="5194300"/>
                </a:lnTo>
                <a:lnTo>
                  <a:pt x="4409252" y="5181600"/>
                </a:lnTo>
                <a:lnTo>
                  <a:pt x="4490212" y="5130800"/>
                </a:lnTo>
                <a:lnTo>
                  <a:pt x="4530161" y="5118100"/>
                </a:lnTo>
                <a:lnTo>
                  <a:pt x="4647815" y="5041900"/>
                </a:lnTo>
                <a:lnTo>
                  <a:pt x="4724368" y="4991100"/>
                </a:lnTo>
                <a:lnTo>
                  <a:pt x="4799363" y="4940300"/>
                </a:lnTo>
                <a:lnTo>
                  <a:pt x="4872754" y="4889500"/>
                </a:lnTo>
                <a:lnTo>
                  <a:pt x="4944498" y="4838700"/>
                </a:lnTo>
                <a:lnTo>
                  <a:pt x="4979738" y="4813300"/>
                </a:lnTo>
                <a:lnTo>
                  <a:pt x="5014549" y="4775200"/>
                </a:lnTo>
                <a:lnTo>
                  <a:pt x="5082862" y="4724400"/>
                </a:lnTo>
                <a:lnTo>
                  <a:pt x="5116354" y="4686300"/>
                </a:lnTo>
                <a:lnTo>
                  <a:pt x="5149394" y="4660900"/>
                </a:lnTo>
                <a:lnTo>
                  <a:pt x="5181978" y="4635500"/>
                </a:lnTo>
                <a:lnTo>
                  <a:pt x="5214099" y="4597400"/>
                </a:lnTo>
                <a:lnTo>
                  <a:pt x="5245752" y="4572000"/>
                </a:lnTo>
                <a:lnTo>
                  <a:pt x="5276932" y="4533900"/>
                </a:lnTo>
                <a:lnTo>
                  <a:pt x="5307633" y="4495800"/>
                </a:lnTo>
                <a:lnTo>
                  <a:pt x="5337849" y="4470400"/>
                </a:lnTo>
                <a:lnTo>
                  <a:pt x="5367575" y="4432300"/>
                </a:lnTo>
                <a:lnTo>
                  <a:pt x="5396805" y="4394200"/>
                </a:lnTo>
                <a:lnTo>
                  <a:pt x="5425534" y="4368800"/>
                </a:lnTo>
                <a:lnTo>
                  <a:pt x="5453755" y="4330700"/>
                </a:lnTo>
                <a:lnTo>
                  <a:pt x="5481465" y="4292600"/>
                </a:lnTo>
                <a:lnTo>
                  <a:pt x="5508655" y="4254500"/>
                </a:lnTo>
                <a:lnTo>
                  <a:pt x="5535322" y="4216400"/>
                </a:lnTo>
                <a:lnTo>
                  <a:pt x="5561460" y="4178300"/>
                </a:lnTo>
                <a:lnTo>
                  <a:pt x="5587063" y="4140200"/>
                </a:lnTo>
                <a:lnTo>
                  <a:pt x="5612125" y="4102100"/>
                </a:lnTo>
                <a:lnTo>
                  <a:pt x="5636641" y="4064000"/>
                </a:lnTo>
                <a:lnTo>
                  <a:pt x="5660605" y="4025900"/>
                </a:lnTo>
                <a:lnTo>
                  <a:pt x="5684012" y="3987800"/>
                </a:lnTo>
                <a:lnTo>
                  <a:pt x="5706856" y="3949700"/>
                </a:lnTo>
                <a:lnTo>
                  <a:pt x="5729132" y="3911600"/>
                </a:lnTo>
                <a:lnTo>
                  <a:pt x="5750833" y="3873500"/>
                </a:lnTo>
                <a:lnTo>
                  <a:pt x="5771955" y="3835400"/>
                </a:lnTo>
                <a:lnTo>
                  <a:pt x="5792492" y="3797300"/>
                </a:lnTo>
                <a:lnTo>
                  <a:pt x="5812437" y="3746500"/>
                </a:lnTo>
                <a:lnTo>
                  <a:pt x="5831786" y="3708400"/>
                </a:lnTo>
                <a:lnTo>
                  <a:pt x="5850533" y="3670300"/>
                </a:lnTo>
                <a:lnTo>
                  <a:pt x="5868673" y="3632200"/>
                </a:lnTo>
                <a:lnTo>
                  <a:pt x="5886199" y="3581400"/>
                </a:lnTo>
                <a:lnTo>
                  <a:pt x="5903106" y="3543300"/>
                </a:lnTo>
                <a:lnTo>
                  <a:pt x="5919389" y="3505200"/>
                </a:lnTo>
                <a:lnTo>
                  <a:pt x="5935042" y="3454400"/>
                </a:lnTo>
                <a:lnTo>
                  <a:pt x="5950059" y="3416300"/>
                </a:lnTo>
                <a:lnTo>
                  <a:pt x="5964436" y="3365500"/>
                </a:lnTo>
                <a:lnTo>
                  <a:pt x="5978165" y="3327400"/>
                </a:lnTo>
                <a:lnTo>
                  <a:pt x="5991242" y="3276600"/>
                </a:lnTo>
                <a:lnTo>
                  <a:pt x="6003661" y="3238500"/>
                </a:lnTo>
                <a:lnTo>
                  <a:pt x="6015416" y="3187700"/>
                </a:lnTo>
                <a:lnTo>
                  <a:pt x="6026503" y="3149600"/>
                </a:lnTo>
                <a:lnTo>
                  <a:pt x="6036914" y="3098800"/>
                </a:lnTo>
                <a:lnTo>
                  <a:pt x="6046646" y="3048000"/>
                </a:lnTo>
                <a:lnTo>
                  <a:pt x="6055691" y="3009900"/>
                </a:lnTo>
                <a:lnTo>
                  <a:pt x="6064045" y="2959100"/>
                </a:lnTo>
                <a:lnTo>
                  <a:pt x="6071702" y="2921000"/>
                </a:lnTo>
                <a:lnTo>
                  <a:pt x="6078656" y="2870200"/>
                </a:lnTo>
                <a:lnTo>
                  <a:pt x="6084902" y="2819400"/>
                </a:lnTo>
                <a:lnTo>
                  <a:pt x="6090434" y="2768600"/>
                </a:lnTo>
                <a:lnTo>
                  <a:pt x="6095246" y="2730500"/>
                </a:lnTo>
                <a:lnTo>
                  <a:pt x="6099334" y="2679700"/>
                </a:lnTo>
                <a:lnTo>
                  <a:pt x="6102690" y="2628900"/>
                </a:lnTo>
                <a:lnTo>
                  <a:pt x="6105311" y="2578100"/>
                </a:lnTo>
                <a:lnTo>
                  <a:pt x="6107190" y="2540000"/>
                </a:lnTo>
                <a:lnTo>
                  <a:pt x="6108321" y="2489200"/>
                </a:lnTo>
                <a:lnTo>
                  <a:pt x="6108700" y="2438400"/>
                </a:lnTo>
                <a:lnTo>
                  <a:pt x="6108321" y="2387600"/>
                </a:lnTo>
                <a:lnTo>
                  <a:pt x="6107190" y="2336800"/>
                </a:lnTo>
                <a:lnTo>
                  <a:pt x="6105311" y="2298700"/>
                </a:lnTo>
                <a:lnTo>
                  <a:pt x="6102690" y="2247900"/>
                </a:lnTo>
                <a:lnTo>
                  <a:pt x="6099334" y="2197100"/>
                </a:lnTo>
                <a:lnTo>
                  <a:pt x="6095246" y="2146300"/>
                </a:lnTo>
                <a:lnTo>
                  <a:pt x="6090434" y="2108200"/>
                </a:lnTo>
                <a:lnTo>
                  <a:pt x="6084902" y="2057400"/>
                </a:lnTo>
                <a:lnTo>
                  <a:pt x="6078656" y="2006600"/>
                </a:lnTo>
                <a:lnTo>
                  <a:pt x="6071702" y="1955800"/>
                </a:lnTo>
                <a:lnTo>
                  <a:pt x="6064045" y="1917700"/>
                </a:lnTo>
                <a:lnTo>
                  <a:pt x="6055691" y="1866900"/>
                </a:lnTo>
                <a:lnTo>
                  <a:pt x="6046646" y="1828800"/>
                </a:lnTo>
                <a:lnTo>
                  <a:pt x="6036914" y="1778000"/>
                </a:lnTo>
                <a:lnTo>
                  <a:pt x="6026503" y="1727200"/>
                </a:lnTo>
                <a:lnTo>
                  <a:pt x="6015416" y="1689100"/>
                </a:lnTo>
                <a:lnTo>
                  <a:pt x="6003661" y="1638300"/>
                </a:lnTo>
                <a:lnTo>
                  <a:pt x="5991242" y="1600200"/>
                </a:lnTo>
                <a:lnTo>
                  <a:pt x="5978165" y="1549400"/>
                </a:lnTo>
                <a:lnTo>
                  <a:pt x="5964436" y="1511300"/>
                </a:lnTo>
                <a:lnTo>
                  <a:pt x="5950059" y="1460500"/>
                </a:lnTo>
                <a:lnTo>
                  <a:pt x="5935042" y="1422400"/>
                </a:lnTo>
                <a:lnTo>
                  <a:pt x="5919389" y="1371600"/>
                </a:lnTo>
                <a:lnTo>
                  <a:pt x="5903106" y="1333500"/>
                </a:lnTo>
                <a:lnTo>
                  <a:pt x="5886199" y="1295400"/>
                </a:lnTo>
                <a:lnTo>
                  <a:pt x="5868673" y="1244600"/>
                </a:lnTo>
                <a:lnTo>
                  <a:pt x="5850533" y="1206500"/>
                </a:lnTo>
                <a:lnTo>
                  <a:pt x="5831786" y="1168400"/>
                </a:lnTo>
                <a:lnTo>
                  <a:pt x="5812437" y="1130300"/>
                </a:lnTo>
                <a:lnTo>
                  <a:pt x="5792492" y="1079500"/>
                </a:lnTo>
                <a:lnTo>
                  <a:pt x="5771955" y="1041400"/>
                </a:lnTo>
                <a:lnTo>
                  <a:pt x="5750833" y="1003300"/>
                </a:lnTo>
                <a:lnTo>
                  <a:pt x="5729132" y="965200"/>
                </a:lnTo>
                <a:lnTo>
                  <a:pt x="5706856" y="927100"/>
                </a:lnTo>
                <a:lnTo>
                  <a:pt x="5684012" y="889000"/>
                </a:lnTo>
                <a:lnTo>
                  <a:pt x="5660605" y="850900"/>
                </a:lnTo>
                <a:lnTo>
                  <a:pt x="5636641" y="812800"/>
                </a:lnTo>
                <a:lnTo>
                  <a:pt x="5612125" y="774700"/>
                </a:lnTo>
                <a:lnTo>
                  <a:pt x="5587063" y="736600"/>
                </a:lnTo>
                <a:lnTo>
                  <a:pt x="5561460" y="698500"/>
                </a:lnTo>
                <a:lnTo>
                  <a:pt x="5535322" y="660400"/>
                </a:lnTo>
                <a:lnTo>
                  <a:pt x="5508655" y="622300"/>
                </a:lnTo>
                <a:lnTo>
                  <a:pt x="5481465" y="584200"/>
                </a:lnTo>
                <a:lnTo>
                  <a:pt x="5453755" y="546100"/>
                </a:lnTo>
                <a:lnTo>
                  <a:pt x="5425534" y="508000"/>
                </a:lnTo>
                <a:lnTo>
                  <a:pt x="5396805" y="482600"/>
                </a:lnTo>
                <a:lnTo>
                  <a:pt x="5367575" y="444500"/>
                </a:lnTo>
                <a:lnTo>
                  <a:pt x="5337849" y="406400"/>
                </a:lnTo>
                <a:lnTo>
                  <a:pt x="5307633" y="381000"/>
                </a:lnTo>
                <a:lnTo>
                  <a:pt x="5276932" y="342900"/>
                </a:lnTo>
                <a:lnTo>
                  <a:pt x="5245752" y="304800"/>
                </a:lnTo>
                <a:lnTo>
                  <a:pt x="5214099" y="279400"/>
                </a:lnTo>
                <a:lnTo>
                  <a:pt x="5181978" y="241300"/>
                </a:lnTo>
                <a:lnTo>
                  <a:pt x="5149394" y="215900"/>
                </a:lnTo>
                <a:lnTo>
                  <a:pt x="5116354" y="190500"/>
                </a:lnTo>
                <a:lnTo>
                  <a:pt x="5082862" y="152400"/>
                </a:lnTo>
                <a:lnTo>
                  <a:pt x="5014549" y="101600"/>
                </a:lnTo>
                <a:lnTo>
                  <a:pt x="4979738" y="63500"/>
                </a:lnTo>
                <a:lnTo>
                  <a:pt x="4908835" y="12700"/>
                </a:lnTo>
                <a:lnTo>
                  <a:pt x="4902286" y="0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3567" y="0"/>
            <a:ext cx="3054350" cy="5480050"/>
          </a:xfrm>
          <a:custGeom>
            <a:avLst/>
            <a:gdLst/>
            <a:ahLst/>
            <a:cxnLst/>
            <a:rect l="l" t="t" r="r" b="b"/>
            <a:pathLst>
              <a:path w="3054350" h="5480050">
                <a:moveTo>
                  <a:pt x="0" y="5480050"/>
                </a:moveTo>
                <a:lnTo>
                  <a:pt x="48570" y="5479671"/>
                </a:lnTo>
                <a:lnTo>
                  <a:pt x="96957" y="5478540"/>
                </a:lnTo>
                <a:lnTo>
                  <a:pt x="145156" y="5476661"/>
                </a:lnTo>
                <a:lnTo>
                  <a:pt x="193161" y="5474040"/>
                </a:lnTo>
                <a:lnTo>
                  <a:pt x="240966" y="5470684"/>
                </a:lnTo>
                <a:lnTo>
                  <a:pt x="288567" y="5466596"/>
                </a:lnTo>
                <a:lnTo>
                  <a:pt x="335956" y="5461784"/>
                </a:lnTo>
                <a:lnTo>
                  <a:pt x="383129" y="5456252"/>
                </a:lnTo>
                <a:lnTo>
                  <a:pt x="430081" y="5450006"/>
                </a:lnTo>
                <a:lnTo>
                  <a:pt x="476805" y="5443052"/>
                </a:lnTo>
                <a:lnTo>
                  <a:pt x="523296" y="5435395"/>
                </a:lnTo>
                <a:lnTo>
                  <a:pt x="569548" y="5427041"/>
                </a:lnTo>
                <a:lnTo>
                  <a:pt x="615556" y="5417996"/>
                </a:lnTo>
                <a:lnTo>
                  <a:pt x="661314" y="5408264"/>
                </a:lnTo>
                <a:lnTo>
                  <a:pt x="706817" y="5397853"/>
                </a:lnTo>
                <a:lnTo>
                  <a:pt x="752058" y="5386766"/>
                </a:lnTo>
                <a:lnTo>
                  <a:pt x="797033" y="5375011"/>
                </a:lnTo>
                <a:lnTo>
                  <a:pt x="841736" y="5362592"/>
                </a:lnTo>
                <a:lnTo>
                  <a:pt x="886161" y="5349515"/>
                </a:lnTo>
                <a:lnTo>
                  <a:pt x="930303" y="5335786"/>
                </a:lnTo>
                <a:lnTo>
                  <a:pt x="974155" y="5321409"/>
                </a:lnTo>
                <a:lnTo>
                  <a:pt x="1017713" y="5306392"/>
                </a:lnTo>
                <a:lnTo>
                  <a:pt x="1060971" y="5290739"/>
                </a:lnTo>
                <a:lnTo>
                  <a:pt x="1103923" y="5274456"/>
                </a:lnTo>
                <a:lnTo>
                  <a:pt x="1146564" y="5257549"/>
                </a:lnTo>
                <a:lnTo>
                  <a:pt x="1188888" y="5240023"/>
                </a:lnTo>
                <a:lnTo>
                  <a:pt x="1230889" y="5221883"/>
                </a:lnTo>
                <a:lnTo>
                  <a:pt x="1272562" y="5203136"/>
                </a:lnTo>
                <a:lnTo>
                  <a:pt x="1313902" y="5183787"/>
                </a:lnTo>
                <a:lnTo>
                  <a:pt x="1354902" y="5163842"/>
                </a:lnTo>
                <a:lnTo>
                  <a:pt x="1395557" y="5143305"/>
                </a:lnTo>
                <a:lnTo>
                  <a:pt x="1435862" y="5122183"/>
                </a:lnTo>
                <a:lnTo>
                  <a:pt x="1475811" y="5100482"/>
                </a:lnTo>
                <a:lnTo>
                  <a:pt x="1515398" y="5078206"/>
                </a:lnTo>
                <a:lnTo>
                  <a:pt x="1554618" y="5055362"/>
                </a:lnTo>
                <a:lnTo>
                  <a:pt x="1593465" y="5031955"/>
                </a:lnTo>
                <a:lnTo>
                  <a:pt x="1631933" y="5007991"/>
                </a:lnTo>
                <a:lnTo>
                  <a:pt x="1670018" y="4983475"/>
                </a:lnTo>
                <a:lnTo>
                  <a:pt x="1707713" y="4958413"/>
                </a:lnTo>
                <a:lnTo>
                  <a:pt x="1745013" y="4932810"/>
                </a:lnTo>
                <a:lnTo>
                  <a:pt x="1781912" y="4906672"/>
                </a:lnTo>
                <a:lnTo>
                  <a:pt x="1818404" y="4880005"/>
                </a:lnTo>
                <a:lnTo>
                  <a:pt x="1854485" y="4852815"/>
                </a:lnTo>
                <a:lnTo>
                  <a:pt x="1890148" y="4825105"/>
                </a:lnTo>
                <a:lnTo>
                  <a:pt x="1925388" y="4796884"/>
                </a:lnTo>
                <a:lnTo>
                  <a:pt x="1960199" y="4768155"/>
                </a:lnTo>
                <a:lnTo>
                  <a:pt x="1994576" y="4738925"/>
                </a:lnTo>
                <a:lnTo>
                  <a:pt x="2028512" y="4709199"/>
                </a:lnTo>
                <a:lnTo>
                  <a:pt x="2062004" y="4678983"/>
                </a:lnTo>
                <a:lnTo>
                  <a:pt x="2095044" y="4648282"/>
                </a:lnTo>
                <a:lnTo>
                  <a:pt x="2127628" y="4617102"/>
                </a:lnTo>
                <a:lnTo>
                  <a:pt x="2159749" y="4585449"/>
                </a:lnTo>
                <a:lnTo>
                  <a:pt x="2191402" y="4553328"/>
                </a:lnTo>
                <a:lnTo>
                  <a:pt x="2222582" y="4520744"/>
                </a:lnTo>
                <a:lnTo>
                  <a:pt x="2253283" y="4487704"/>
                </a:lnTo>
                <a:lnTo>
                  <a:pt x="2283499" y="4454212"/>
                </a:lnTo>
                <a:lnTo>
                  <a:pt x="2313225" y="4420276"/>
                </a:lnTo>
                <a:lnTo>
                  <a:pt x="2342455" y="4385899"/>
                </a:lnTo>
                <a:lnTo>
                  <a:pt x="2371184" y="4351088"/>
                </a:lnTo>
                <a:lnTo>
                  <a:pt x="2399405" y="4315848"/>
                </a:lnTo>
                <a:lnTo>
                  <a:pt x="2427115" y="4280185"/>
                </a:lnTo>
                <a:lnTo>
                  <a:pt x="2454305" y="4244104"/>
                </a:lnTo>
                <a:lnTo>
                  <a:pt x="2480972" y="4207612"/>
                </a:lnTo>
                <a:lnTo>
                  <a:pt x="2507110" y="4170713"/>
                </a:lnTo>
                <a:lnTo>
                  <a:pt x="2532713" y="4133413"/>
                </a:lnTo>
                <a:lnTo>
                  <a:pt x="2557775" y="4095718"/>
                </a:lnTo>
                <a:lnTo>
                  <a:pt x="2582291" y="4057633"/>
                </a:lnTo>
                <a:lnTo>
                  <a:pt x="2606255" y="4019165"/>
                </a:lnTo>
                <a:lnTo>
                  <a:pt x="2629662" y="3980318"/>
                </a:lnTo>
                <a:lnTo>
                  <a:pt x="2652506" y="3941098"/>
                </a:lnTo>
                <a:lnTo>
                  <a:pt x="2674782" y="3901511"/>
                </a:lnTo>
                <a:lnTo>
                  <a:pt x="2696483" y="3861562"/>
                </a:lnTo>
                <a:lnTo>
                  <a:pt x="2717605" y="3821257"/>
                </a:lnTo>
                <a:lnTo>
                  <a:pt x="2738142" y="3780602"/>
                </a:lnTo>
                <a:lnTo>
                  <a:pt x="2758087" y="3739602"/>
                </a:lnTo>
                <a:lnTo>
                  <a:pt x="2777436" y="3698262"/>
                </a:lnTo>
                <a:lnTo>
                  <a:pt x="2796183" y="3656589"/>
                </a:lnTo>
                <a:lnTo>
                  <a:pt x="2814323" y="3614588"/>
                </a:lnTo>
                <a:lnTo>
                  <a:pt x="2831849" y="3572264"/>
                </a:lnTo>
                <a:lnTo>
                  <a:pt x="2848756" y="3529623"/>
                </a:lnTo>
                <a:lnTo>
                  <a:pt x="2865039" y="3486671"/>
                </a:lnTo>
                <a:lnTo>
                  <a:pt x="2880692" y="3443413"/>
                </a:lnTo>
                <a:lnTo>
                  <a:pt x="2895709" y="3399855"/>
                </a:lnTo>
                <a:lnTo>
                  <a:pt x="2910086" y="3356003"/>
                </a:lnTo>
                <a:lnTo>
                  <a:pt x="2923815" y="3311861"/>
                </a:lnTo>
                <a:lnTo>
                  <a:pt x="2936892" y="3267436"/>
                </a:lnTo>
                <a:lnTo>
                  <a:pt x="2949311" y="3222733"/>
                </a:lnTo>
                <a:lnTo>
                  <a:pt x="2961066" y="3177758"/>
                </a:lnTo>
                <a:lnTo>
                  <a:pt x="2972153" y="3132517"/>
                </a:lnTo>
                <a:lnTo>
                  <a:pt x="2982564" y="3087014"/>
                </a:lnTo>
                <a:lnTo>
                  <a:pt x="2992296" y="3041256"/>
                </a:lnTo>
                <a:lnTo>
                  <a:pt x="3001341" y="2995248"/>
                </a:lnTo>
                <a:lnTo>
                  <a:pt x="3009695" y="2948996"/>
                </a:lnTo>
                <a:lnTo>
                  <a:pt x="3017352" y="2902505"/>
                </a:lnTo>
                <a:lnTo>
                  <a:pt x="3024306" y="2855781"/>
                </a:lnTo>
                <a:lnTo>
                  <a:pt x="3030552" y="2808829"/>
                </a:lnTo>
                <a:lnTo>
                  <a:pt x="3036084" y="2761656"/>
                </a:lnTo>
                <a:lnTo>
                  <a:pt x="3040896" y="2714267"/>
                </a:lnTo>
                <a:lnTo>
                  <a:pt x="3044984" y="2666666"/>
                </a:lnTo>
                <a:lnTo>
                  <a:pt x="3048340" y="2618861"/>
                </a:lnTo>
                <a:lnTo>
                  <a:pt x="3050961" y="2570856"/>
                </a:lnTo>
                <a:lnTo>
                  <a:pt x="3052840" y="2522657"/>
                </a:lnTo>
                <a:lnTo>
                  <a:pt x="3053971" y="2474270"/>
                </a:lnTo>
                <a:lnTo>
                  <a:pt x="3054350" y="2425700"/>
                </a:lnTo>
                <a:lnTo>
                  <a:pt x="3053971" y="2377129"/>
                </a:lnTo>
                <a:lnTo>
                  <a:pt x="3052840" y="2328742"/>
                </a:lnTo>
                <a:lnTo>
                  <a:pt x="3050961" y="2280543"/>
                </a:lnTo>
                <a:lnTo>
                  <a:pt x="3048340" y="2232538"/>
                </a:lnTo>
                <a:lnTo>
                  <a:pt x="3044984" y="2184733"/>
                </a:lnTo>
                <a:lnTo>
                  <a:pt x="3040896" y="2137132"/>
                </a:lnTo>
                <a:lnTo>
                  <a:pt x="3036084" y="2089743"/>
                </a:lnTo>
                <a:lnTo>
                  <a:pt x="3030552" y="2042570"/>
                </a:lnTo>
                <a:lnTo>
                  <a:pt x="3024306" y="1995618"/>
                </a:lnTo>
                <a:lnTo>
                  <a:pt x="3017352" y="1948894"/>
                </a:lnTo>
                <a:lnTo>
                  <a:pt x="3009695" y="1902403"/>
                </a:lnTo>
                <a:lnTo>
                  <a:pt x="3001341" y="1856151"/>
                </a:lnTo>
                <a:lnTo>
                  <a:pt x="2992296" y="1810143"/>
                </a:lnTo>
                <a:lnTo>
                  <a:pt x="2982564" y="1764385"/>
                </a:lnTo>
                <a:lnTo>
                  <a:pt x="2972153" y="1718882"/>
                </a:lnTo>
                <a:lnTo>
                  <a:pt x="2961066" y="1673641"/>
                </a:lnTo>
                <a:lnTo>
                  <a:pt x="2949311" y="1628666"/>
                </a:lnTo>
                <a:lnTo>
                  <a:pt x="2936892" y="1583963"/>
                </a:lnTo>
                <a:lnTo>
                  <a:pt x="2923815" y="1539538"/>
                </a:lnTo>
                <a:lnTo>
                  <a:pt x="2910086" y="1495396"/>
                </a:lnTo>
                <a:lnTo>
                  <a:pt x="2895709" y="1451544"/>
                </a:lnTo>
                <a:lnTo>
                  <a:pt x="2880692" y="1407986"/>
                </a:lnTo>
                <a:lnTo>
                  <a:pt x="2865039" y="1364728"/>
                </a:lnTo>
                <a:lnTo>
                  <a:pt x="2848756" y="1321776"/>
                </a:lnTo>
                <a:lnTo>
                  <a:pt x="2831849" y="1279135"/>
                </a:lnTo>
                <a:lnTo>
                  <a:pt x="2814323" y="1236811"/>
                </a:lnTo>
                <a:lnTo>
                  <a:pt x="2796183" y="1194810"/>
                </a:lnTo>
                <a:lnTo>
                  <a:pt x="2777436" y="1153137"/>
                </a:lnTo>
                <a:lnTo>
                  <a:pt x="2758087" y="1111797"/>
                </a:lnTo>
                <a:lnTo>
                  <a:pt x="2738142" y="1070797"/>
                </a:lnTo>
                <a:lnTo>
                  <a:pt x="2717605" y="1030142"/>
                </a:lnTo>
                <a:lnTo>
                  <a:pt x="2696483" y="989837"/>
                </a:lnTo>
                <a:lnTo>
                  <a:pt x="2674782" y="949888"/>
                </a:lnTo>
                <a:lnTo>
                  <a:pt x="2652506" y="910301"/>
                </a:lnTo>
                <a:lnTo>
                  <a:pt x="2629662" y="871081"/>
                </a:lnTo>
                <a:lnTo>
                  <a:pt x="2606255" y="832234"/>
                </a:lnTo>
                <a:lnTo>
                  <a:pt x="2582291" y="793766"/>
                </a:lnTo>
                <a:lnTo>
                  <a:pt x="2557775" y="755681"/>
                </a:lnTo>
                <a:lnTo>
                  <a:pt x="2532713" y="717986"/>
                </a:lnTo>
                <a:lnTo>
                  <a:pt x="2507110" y="680686"/>
                </a:lnTo>
                <a:lnTo>
                  <a:pt x="2480972" y="643787"/>
                </a:lnTo>
                <a:lnTo>
                  <a:pt x="2454305" y="607295"/>
                </a:lnTo>
                <a:lnTo>
                  <a:pt x="2427115" y="571214"/>
                </a:lnTo>
                <a:lnTo>
                  <a:pt x="2399405" y="535551"/>
                </a:lnTo>
                <a:lnTo>
                  <a:pt x="2371184" y="500311"/>
                </a:lnTo>
                <a:lnTo>
                  <a:pt x="2342455" y="465500"/>
                </a:lnTo>
                <a:lnTo>
                  <a:pt x="2313225" y="431123"/>
                </a:lnTo>
                <a:lnTo>
                  <a:pt x="2283499" y="397187"/>
                </a:lnTo>
                <a:lnTo>
                  <a:pt x="2253283" y="363695"/>
                </a:lnTo>
                <a:lnTo>
                  <a:pt x="2222582" y="330655"/>
                </a:lnTo>
                <a:lnTo>
                  <a:pt x="2191402" y="298071"/>
                </a:lnTo>
                <a:lnTo>
                  <a:pt x="2159749" y="265950"/>
                </a:lnTo>
                <a:lnTo>
                  <a:pt x="2127628" y="234297"/>
                </a:lnTo>
                <a:lnTo>
                  <a:pt x="2095044" y="203117"/>
                </a:lnTo>
                <a:lnTo>
                  <a:pt x="2062004" y="172416"/>
                </a:lnTo>
                <a:lnTo>
                  <a:pt x="2028512" y="142200"/>
                </a:lnTo>
                <a:lnTo>
                  <a:pt x="1994576" y="112474"/>
                </a:lnTo>
                <a:lnTo>
                  <a:pt x="1960199" y="83244"/>
                </a:lnTo>
                <a:lnTo>
                  <a:pt x="1925388" y="54515"/>
                </a:lnTo>
                <a:lnTo>
                  <a:pt x="1890148" y="26294"/>
                </a:lnTo>
                <a:lnTo>
                  <a:pt x="1856306" y="0"/>
                </a:lnTo>
              </a:path>
            </a:pathLst>
          </a:custGeom>
          <a:ln w="12700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217" y="0"/>
            <a:ext cx="3054350" cy="5480050"/>
          </a:xfrm>
          <a:custGeom>
            <a:avLst/>
            <a:gdLst/>
            <a:ahLst/>
            <a:cxnLst/>
            <a:rect l="l" t="t" r="r" b="b"/>
            <a:pathLst>
              <a:path w="3054350" h="5480050">
                <a:moveTo>
                  <a:pt x="1198043" y="0"/>
                </a:moveTo>
                <a:lnTo>
                  <a:pt x="1164201" y="26294"/>
                </a:lnTo>
                <a:lnTo>
                  <a:pt x="1128961" y="54515"/>
                </a:lnTo>
                <a:lnTo>
                  <a:pt x="1094150" y="83244"/>
                </a:lnTo>
                <a:lnTo>
                  <a:pt x="1059773" y="112474"/>
                </a:lnTo>
                <a:lnTo>
                  <a:pt x="1025837" y="142200"/>
                </a:lnTo>
                <a:lnTo>
                  <a:pt x="992345" y="172416"/>
                </a:lnTo>
                <a:lnTo>
                  <a:pt x="959305" y="203117"/>
                </a:lnTo>
                <a:lnTo>
                  <a:pt x="926721" y="234297"/>
                </a:lnTo>
                <a:lnTo>
                  <a:pt x="894600" y="265950"/>
                </a:lnTo>
                <a:lnTo>
                  <a:pt x="862947" y="298071"/>
                </a:lnTo>
                <a:lnTo>
                  <a:pt x="831767" y="330655"/>
                </a:lnTo>
                <a:lnTo>
                  <a:pt x="801066" y="363695"/>
                </a:lnTo>
                <a:lnTo>
                  <a:pt x="770850" y="397187"/>
                </a:lnTo>
                <a:lnTo>
                  <a:pt x="741124" y="431123"/>
                </a:lnTo>
                <a:lnTo>
                  <a:pt x="711894" y="465500"/>
                </a:lnTo>
                <a:lnTo>
                  <a:pt x="683165" y="500311"/>
                </a:lnTo>
                <a:lnTo>
                  <a:pt x="654944" y="535551"/>
                </a:lnTo>
                <a:lnTo>
                  <a:pt x="627234" y="571214"/>
                </a:lnTo>
                <a:lnTo>
                  <a:pt x="600044" y="607295"/>
                </a:lnTo>
                <a:lnTo>
                  <a:pt x="573377" y="643787"/>
                </a:lnTo>
                <a:lnTo>
                  <a:pt x="547239" y="680686"/>
                </a:lnTo>
                <a:lnTo>
                  <a:pt x="521636" y="717986"/>
                </a:lnTo>
                <a:lnTo>
                  <a:pt x="496574" y="755681"/>
                </a:lnTo>
                <a:lnTo>
                  <a:pt x="472058" y="793766"/>
                </a:lnTo>
                <a:lnTo>
                  <a:pt x="448094" y="832234"/>
                </a:lnTo>
                <a:lnTo>
                  <a:pt x="424687" y="871081"/>
                </a:lnTo>
                <a:lnTo>
                  <a:pt x="401843" y="910301"/>
                </a:lnTo>
                <a:lnTo>
                  <a:pt x="379567" y="949888"/>
                </a:lnTo>
                <a:lnTo>
                  <a:pt x="357866" y="989837"/>
                </a:lnTo>
                <a:lnTo>
                  <a:pt x="336744" y="1030142"/>
                </a:lnTo>
                <a:lnTo>
                  <a:pt x="316207" y="1070797"/>
                </a:lnTo>
                <a:lnTo>
                  <a:pt x="296262" y="1111797"/>
                </a:lnTo>
                <a:lnTo>
                  <a:pt x="276913" y="1153137"/>
                </a:lnTo>
                <a:lnTo>
                  <a:pt x="258166" y="1194810"/>
                </a:lnTo>
                <a:lnTo>
                  <a:pt x="240026" y="1236811"/>
                </a:lnTo>
                <a:lnTo>
                  <a:pt x="222500" y="1279135"/>
                </a:lnTo>
                <a:lnTo>
                  <a:pt x="205593" y="1321776"/>
                </a:lnTo>
                <a:lnTo>
                  <a:pt x="189310" y="1364728"/>
                </a:lnTo>
                <a:lnTo>
                  <a:pt x="173657" y="1407986"/>
                </a:lnTo>
                <a:lnTo>
                  <a:pt x="158640" y="1451544"/>
                </a:lnTo>
                <a:lnTo>
                  <a:pt x="144263" y="1495396"/>
                </a:lnTo>
                <a:lnTo>
                  <a:pt x="130534" y="1539538"/>
                </a:lnTo>
                <a:lnTo>
                  <a:pt x="117457" y="1583963"/>
                </a:lnTo>
                <a:lnTo>
                  <a:pt x="105038" y="1628666"/>
                </a:lnTo>
                <a:lnTo>
                  <a:pt x="93283" y="1673641"/>
                </a:lnTo>
                <a:lnTo>
                  <a:pt x="82196" y="1718882"/>
                </a:lnTo>
                <a:lnTo>
                  <a:pt x="71785" y="1764385"/>
                </a:lnTo>
                <a:lnTo>
                  <a:pt x="62053" y="1810143"/>
                </a:lnTo>
                <a:lnTo>
                  <a:pt x="53008" y="1856151"/>
                </a:lnTo>
                <a:lnTo>
                  <a:pt x="44654" y="1902403"/>
                </a:lnTo>
                <a:lnTo>
                  <a:pt x="36997" y="1948894"/>
                </a:lnTo>
                <a:lnTo>
                  <a:pt x="30043" y="1995618"/>
                </a:lnTo>
                <a:lnTo>
                  <a:pt x="23797" y="2042570"/>
                </a:lnTo>
                <a:lnTo>
                  <a:pt x="18265" y="2089743"/>
                </a:lnTo>
                <a:lnTo>
                  <a:pt x="13453" y="2137132"/>
                </a:lnTo>
                <a:lnTo>
                  <a:pt x="9365" y="2184733"/>
                </a:lnTo>
                <a:lnTo>
                  <a:pt x="6009" y="2232538"/>
                </a:lnTo>
                <a:lnTo>
                  <a:pt x="3388" y="2280543"/>
                </a:lnTo>
                <a:lnTo>
                  <a:pt x="1509" y="2328742"/>
                </a:lnTo>
                <a:lnTo>
                  <a:pt x="378" y="2377129"/>
                </a:lnTo>
                <a:lnTo>
                  <a:pt x="0" y="2425700"/>
                </a:lnTo>
                <a:lnTo>
                  <a:pt x="378" y="2474270"/>
                </a:lnTo>
                <a:lnTo>
                  <a:pt x="1509" y="2522657"/>
                </a:lnTo>
                <a:lnTo>
                  <a:pt x="3388" y="2570856"/>
                </a:lnTo>
                <a:lnTo>
                  <a:pt x="6009" y="2618861"/>
                </a:lnTo>
                <a:lnTo>
                  <a:pt x="9365" y="2666666"/>
                </a:lnTo>
                <a:lnTo>
                  <a:pt x="13453" y="2714267"/>
                </a:lnTo>
                <a:lnTo>
                  <a:pt x="18265" y="2761656"/>
                </a:lnTo>
                <a:lnTo>
                  <a:pt x="23797" y="2808829"/>
                </a:lnTo>
                <a:lnTo>
                  <a:pt x="30043" y="2855781"/>
                </a:lnTo>
                <a:lnTo>
                  <a:pt x="36997" y="2902505"/>
                </a:lnTo>
                <a:lnTo>
                  <a:pt x="44654" y="2948996"/>
                </a:lnTo>
                <a:lnTo>
                  <a:pt x="53008" y="2995248"/>
                </a:lnTo>
                <a:lnTo>
                  <a:pt x="62053" y="3041256"/>
                </a:lnTo>
                <a:lnTo>
                  <a:pt x="71785" y="3087014"/>
                </a:lnTo>
                <a:lnTo>
                  <a:pt x="82196" y="3132517"/>
                </a:lnTo>
                <a:lnTo>
                  <a:pt x="93283" y="3177758"/>
                </a:lnTo>
                <a:lnTo>
                  <a:pt x="105038" y="3222733"/>
                </a:lnTo>
                <a:lnTo>
                  <a:pt x="117457" y="3267436"/>
                </a:lnTo>
                <a:lnTo>
                  <a:pt x="130534" y="3311861"/>
                </a:lnTo>
                <a:lnTo>
                  <a:pt x="144263" y="3356003"/>
                </a:lnTo>
                <a:lnTo>
                  <a:pt x="158640" y="3399855"/>
                </a:lnTo>
                <a:lnTo>
                  <a:pt x="173657" y="3443413"/>
                </a:lnTo>
                <a:lnTo>
                  <a:pt x="189310" y="3486671"/>
                </a:lnTo>
                <a:lnTo>
                  <a:pt x="205593" y="3529623"/>
                </a:lnTo>
                <a:lnTo>
                  <a:pt x="222500" y="3572264"/>
                </a:lnTo>
                <a:lnTo>
                  <a:pt x="240026" y="3614588"/>
                </a:lnTo>
                <a:lnTo>
                  <a:pt x="258166" y="3656589"/>
                </a:lnTo>
                <a:lnTo>
                  <a:pt x="276913" y="3698262"/>
                </a:lnTo>
                <a:lnTo>
                  <a:pt x="296262" y="3739602"/>
                </a:lnTo>
                <a:lnTo>
                  <a:pt x="316207" y="3780602"/>
                </a:lnTo>
                <a:lnTo>
                  <a:pt x="336744" y="3821257"/>
                </a:lnTo>
                <a:lnTo>
                  <a:pt x="357866" y="3861562"/>
                </a:lnTo>
                <a:lnTo>
                  <a:pt x="379567" y="3901511"/>
                </a:lnTo>
                <a:lnTo>
                  <a:pt x="401843" y="3941098"/>
                </a:lnTo>
                <a:lnTo>
                  <a:pt x="424687" y="3980318"/>
                </a:lnTo>
                <a:lnTo>
                  <a:pt x="448094" y="4019165"/>
                </a:lnTo>
                <a:lnTo>
                  <a:pt x="472058" y="4057633"/>
                </a:lnTo>
                <a:lnTo>
                  <a:pt x="496574" y="4095718"/>
                </a:lnTo>
                <a:lnTo>
                  <a:pt x="521636" y="4133413"/>
                </a:lnTo>
                <a:lnTo>
                  <a:pt x="547239" y="4170713"/>
                </a:lnTo>
                <a:lnTo>
                  <a:pt x="573377" y="4207612"/>
                </a:lnTo>
                <a:lnTo>
                  <a:pt x="600044" y="4244104"/>
                </a:lnTo>
                <a:lnTo>
                  <a:pt x="627234" y="4280185"/>
                </a:lnTo>
                <a:lnTo>
                  <a:pt x="654944" y="4315848"/>
                </a:lnTo>
                <a:lnTo>
                  <a:pt x="683165" y="4351088"/>
                </a:lnTo>
                <a:lnTo>
                  <a:pt x="711894" y="4385899"/>
                </a:lnTo>
                <a:lnTo>
                  <a:pt x="741124" y="4420276"/>
                </a:lnTo>
                <a:lnTo>
                  <a:pt x="770850" y="4454212"/>
                </a:lnTo>
                <a:lnTo>
                  <a:pt x="801066" y="4487704"/>
                </a:lnTo>
                <a:lnTo>
                  <a:pt x="831767" y="4520744"/>
                </a:lnTo>
                <a:lnTo>
                  <a:pt x="862947" y="4553328"/>
                </a:lnTo>
                <a:lnTo>
                  <a:pt x="894600" y="4585449"/>
                </a:lnTo>
                <a:lnTo>
                  <a:pt x="926721" y="4617102"/>
                </a:lnTo>
                <a:lnTo>
                  <a:pt x="959305" y="4648282"/>
                </a:lnTo>
                <a:lnTo>
                  <a:pt x="992345" y="4678983"/>
                </a:lnTo>
                <a:lnTo>
                  <a:pt x="1025837" y="4709199"/>
                </a:lnTo>
                <a:lnTo>
                  <a:pt x="1059773" y="4738925"/>
                </a:lnTo>
                <a:lnTo>
                  <a:pt x="1094150" y="4768155"/>
                </a:lnTo>
                <a:lnTo>
                  <a:pt x="1128961" y="4796884"/>
                </a:lnTo>
                <a:lnTo>
                  <a:pt x="1164201" y="4825105"/>
                </a:lnTo>
                <a:lnTo>
                  <a:pt x="1199864" y="4852815"/>
                </a:lnTo>
                <a:lnTo>
                  <a:pt x="1235945" y="4880005"/>
                </a:lnTo>
                <a:lnTo>
                  <a:pt x="1272437" y="4906672"/>
                </a:lnTo>
                <a:lnTo>
                  <a:pt x="1309336" y="4932810"/>
                </a:lnTo>
                <a:lnTo>
                  <a:pt x="1346636" y="4958413"/>
                </a:lnTo>
                <a:lnTo>
                  <a:pt x="1384331" y="4983475"/>
                </a:lnTo>
                <a:lnTo>
                  <a:pt x="1422416" y="5007991"/>
                </a:lnTo>
                <a:lnTo>
                  <a:pt x="1460884" y="5031955"/>
                </a:lnTo>
                <a:lnTo>
                  <a:pt x="1499731" y="5055362"/>
                </a:lnTo>
                <a:lnTo>
                  <a:pt x="1538951" y="5078206"/>
                </a:lnTo>
                <a:lnTo>
                  <a:pt x="1578538" y="5100482"/>
                </a:lnTo>
                <a:lnTo>
                  <a:pt x="1618487" y="5122183"/>
                </a:lnTo>
                <a:lnTo>
                  <a:pt x="1658792" y="5143305"/>
                </a:lnTo>
                <a:lnTo>
                  <a:pt x="1699447" y="5163842"/>
                </a:lnTo>
                <a:lnTo>
                  <a:pt x="1740447" y="5183787"/>
                </a:lnTo>
                <a:lnTo>
                  <a:pt x="1781787" y="5203136"/>
                </a:lnTo>
                <a:lnTo>
                  <a:pt x="1823460" y="5221883"/>
                </a:lnTo>
                <a:lnTo>
                  <a:pt x="1865461" y="5240023"/>
                </a:lnTo>
                <a:lnTo>
                  <a:pt x="1907785" y="5257549"/>
                </a:lnTo>
                <a:lnTo>
                  <a:pt x="1950426" y="5274456"/>
                </a:lnTo>
                <a:lnTo>
                  <a:pt x="1993378" y="5290739"/>
                </a:lnTo>
                <a:lnTo>
                  <a:pt x="2036636" y="5306392"/>
                </a:lnTo>
                <a:lnTo>
                  <a:pt x="2080194" y="5321409"/>
                </a:lnTo>
                <a:lnTo>
                  <a:pt x="2124046" y="5335786"/>
                </a:lnTo>
                <a:lnTo>
                  <a:pt x="2168188" y="5349515"/>
                </a:lnTo>
                <a:lnTo>
                  <a:pt x="2212613" y="5362592"/>
                </a:lnTo>
                <a:lnTo>
                  <a:pt x="2257316" y="5375011"/>
                </a:lnTo>
                <a:lnTo>
                  <a:pt x="2302291" y="5386766"/>
                </a:lnTo>
                <a:lnTo>
                  <a:pt x="2347532" y="5397853"/>
                </a:lnTo>
                <a:lnTo>
                  <a:pt x="2393035" y="5408264"/>
                </a:lnTo>
                <a:lnTo>
                  <a:pt x="2438793" y="5417996"/>
                </a:lnTo>
                <a:lnTo>
                  <a:pt x="2484801" y="5427041"/>
                </a:lnTo>
                <a:lnTo>
                  <a:pt x="2531053" y="5435395"/>
                </a:lnTo>
                <a:lnTo>
                  <a:pt x="2577544" y="5443052"/>
                </a:lnTo>
                <a:lnTo>
                  <a:pt x="2624268" y="5450006"/>
                </a:lnTo>
                <a:lnTo>
                  <a:pt x="2671220" y="5456252"/>
                </a:lnTo>
                <a:lnTo>
                  <a:pt x="2718393" y="5461784"/>
                </a:lnTo>
                <a:lnTo>
                  <a:pt x="2765782" y="5466596"/>
                </a:lnTo>
                <a:lnTo>
                  <a:pt x="2813383" y="5470684"/>
                </a:lnTo>
                <a:lnTo>
                  <a:pt x="2861188" y="5474040"/>
                </a:lnTo>
                <a:lnTo>
                  <a:pt x="2909193" y="5476661"/>
                </a:lnTo>
                <a:lnTo>
                  <a:pt x="2957392" y="5478540"/>
                </a:lnTo>
                <a:lnTo>
                  <a:pt x="3005779" y="5479671"/>
                </a:lnTo>
                <a:lnTo>
                  <a:pt x="3054350" y="5480050"/>
                </a:lnTo>
              </a:path>
            </a:pathLst>
          </a:custGeom>
          <a:ln w="12700">
            <a:solidFill>
              <a:srgbClr val="FFB81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6200" y="1204084"/>
            <a:ext cx="46990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7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 </a:t>
            </a:r>
            <a:r>
              <a:rPr lang="en-US" sz="3900" spc="-6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3900" spc="-6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ith</a:t>
            </a:r>
            <a:r>
              <a:rPr sz="39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900" spc="-4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</a:t>
            </a:r>
            <a:endParaRPr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6200" y="1954017"/>
            <a:ext cx="4699000" cy="15773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300"/>
              </a:spcBef>
            </a:pPr>
            <a:r>
              <a:rPr sz="3400" spc="-2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n-US" sz="3400" spc="-2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4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</a:t>
            </a:r>
            <a:r>
              <a:rPr lang="en-US" sz="34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4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 help </a:t>
            </a:r>
            <a:r>
              <a:rPr sz="3400" spc="-1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sz="340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a</a:t>
            </a:r>
            <a:r>
              <a:rPr sz="3400" spc="-4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4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financially  </a:t>
            </a:r>
            <a:r>
              <a:rPr sz="3400" spc="-10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r>
              <a:rPr sz="3400" spc="-5" dirty="0">
                <a:solidFill>
                  <a:srgbClr val="41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retirement.</a:t>
            </a:r>
            <a:endParaRPr sz="3400" dirty="0">
              <a:solidFill>
                <a:srgbClr val="414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2467D65-0142-BE49-8C0F-DB7292B955C7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000" y="9012959"/>
            <a:ext cx="498475" cy="423545"/>
          </a:xfrm>
          <a:custGeom>
            <a:avLst/>
            <a:gdLst/>
            <a:ahLst/>
            <a:cxnLst/>
            <a:rect l="l" t="t" r="r" b="b"/>
            <a:pathLst>
              <a:path w="498475" h="423545">
                <a:moveTo>
                  <a:pt x="262128" y="355599"/>
                </a:moveTo>
                <a:lnTo>
                  <a:pt x="236989" y="358139"/>
                </a:lnTo>
                <a:lnTo>
                  <a:pt x="209589" y="363219"/>
                </a:lnTo>
                <a:lnTo>
                  <a:pt x="182059" y="372109"/>
                </a:lnTo>
                <a:lnTo>
                  <a:pt x="156527" y="384809"/>
                </a:lnTo>
                <a:lnTo>
                  <a:pt x="156921" y="384809"/>
                </a:lnTo>
                <a:lnTo>
                  <a:pt x="171253" y="383539"/>
                </a:lnTo>
                <a:lnTo>
                  <a:pt x="193894" y="380999"/>
                </a:lnTo>
                <a:lnTo>
                  <a:pt x="255689" y="378459"/>
                </a:lnTo>
                <a:lnTo>
                  <a:pt x="338493" y="378459"/>
                </a:lnTo>
                <a:lnTo>
                  <a:pt x="338493" y="377189"/>
                </a:lnTo>
                <a:lnTo>
                  <a:pt x="332188" y="368299"/>
                </a:lnTo>
                <a:lnTo>
                  <a:pt x="315317" y="360679"/>
                </a:lnTo>
                <a:lnTo>
                  <a:pt x="290942" y="356869"/>
                </a:lnTo>
                <a:lnTo>
                  <a:pt x="262128" y="355599"/>
                </a:lnTo>
                <a:close/>
              </a:path>
              <a:path w="498475" h="423545">
                <a:moveTo>
                  <a:pt x="338493" y="378459"/>
                </a:moveTo>
                <a:lnTo>
                  <a:pt x="255689" y="378459"/>
                </a:lnTo>
                <a:lnTo>
                  <a:pt x="284667" y="379729"/>
                </a:lnTo>
                <a:lnTo>
                  <a:pt x="306752" y="382269"/>
                </a:lnTo>
                <a:lnTo>
                  <a:pt x="321965" y="384809"/>
                </a:lnTo>
                <a:lnTo>
                  <a:pt x="335915" y="384809"/>
                </a:lnTo>
                <a:lnTo>
                  <a:pt x="338493" y="382269"/>
                </a:lnTo>
                <a:lnTo>
                  <a:pt x="338493" y="378459"/>
                </a:lnTo>
                <a:close/>
              </a:path>
              <a:path w="498475" h="423545">
                <a:moveTo>
                  <a:pt x="138588" y="250189"/>
                </a:moveTo>
                <a:lnTo>
                  <a:pt x="87807" y="250189"/>
                </a:lnTo>
                <a:lnTo>
                  <a:pt x="115097" y="260349"/>
                </a:lnTo>
                <a:lnTo>
                  <a:pt x="137447" y="287019"/>
                </a:lnTo>
                <a:lnTo>
                  <a:pt x="153589" y="322579"/>
                </a:lnTo>
                <a:lnTo>
                  <a:pt x="162255" y="360679"/>
                </a:lnTo>
                <a:lnTo>
                  <a:pt x="163182" y="360679"/>
                </a:lnTo>
                <a:lnTo>
                  <a:pt x="164542" y="354329"/>
                </a:lnTo>
                <a:lnTo>
                  <a:pt x="165579" y="347979"/>
                </a:lnTo>
                <a:lnTo>
                  <a:pt x="166239" y="340359"/>
                </a:lnTo>
                <a:lnTo>
                  <a:pt x="166471" y="332739"/>
                </a:lnTo>
                <a:lnTo>
                  <a:pt x="161731" y="298449"/>
                </a:lnTo>
                <a:lnTo>
                  <a:pt x="147659" y="261619"/>
                </a:lnTo>
                <a:lnTo>
                  <a:pt x="138588" y="250189"/>
                </a:lnTo>
                <a:close/>
              </a:path>
              <a:path w="498475" h="423545">
                <a:moveTo>
                  <a:pt x="409016" y="222249"/>
                </a:moveTo>
                <a:lnTo>
                  <a:pt x="370387" y="238759"/>
                </a:lnTo>
                <a:lnTo>
                  <a:pt x="345906" y="278129"/>
                </a:lnTo>
                <a:lnTo>
                  <a:pt x="335203" y="323849"/>
                </a:lnTo>
                <a:lnTo>
                  <a:pt x="337908" y="360679"/>
                </a:lnTo>
                <a:lnTo>
                  <a:pt x="338670" y="360679"/>
                </a:lnTo>
                <a:lnTo>
                  <a:pt x="347793" y="321309"/>
                </a:lnTo>
                <a:lnTo>
                  <a:pt x="363732" y="285749"/>
                </a:lnTo>
                <a:lnTo>
                  <a:pt x="385460" y="260349"/>
                </a:lnTo>
                <a:lnTo>
                  <a:pt x="411949" y="250189"/>
                </a:lnTo>
                <a:lnTo>
                  <a:pt x="443653" y="250189"/>
                </a:lnTo>
                <a:lnTo>
                  <a:pt x="441894" y="240029"/>
                </a:lnTo>
                <a:lnTo>
                  <a:pt x="430253" y="227329"/>
                </a:lnTo>
                <a:lnTo>
                  <a:pt x="409016" y="222249"/>
                </a:lnTo>
                <a:close/>
              </a:path>
              <a:path w="498475" h="423545">
                <a:moveTo>
                  <a:pt x="179355" y="191769"/>
                </a:moveTo>
                <a:lnTo>
                  <a:pt x="122148" y="191769"/>
                </a:lnTo>
                <a:lnTo>
                  <a:pt x="148716" y="201929"/>
                </a:lnTo>
                <a:lnTo>
                  <a:pt x="171445" y="232409"/>
                </a:lnTo>
                <a:lnTo>
                  <a:pt x="188251" y="280669"/>
                </a:lnTo>
                <a:lnTo>
                  <a:pt x="197053" y="344169"/>
                </a:lnTo>
                <a:lnTo>
                  <a:pt x="198145" y="344169"/>
                </a:lnTo>
                <a:lnTo>
                  <a:pt x="201452" y="330199"/>
                </a:lnTo>
                <a:lnTo>
                  <a:pt x="203687" y="314959"/>
                </a:lnTo>
                <a:lnTo>
                  <a:pt x="204862" y="300989"/>
                </a:lnTo>
                <a:lnTo>
                  <a:pt x="204990" y="285749"/>
                </a:lnTo>
                <a:lnTo>
                  <a:pt x="199333" y="237489"/>
                </a:lnTo>
                <a:lnTo>
                  <a:pt x="183667" y="196849"/>
                </a:lnTo>
                <a:lnTo>
                  <a:pt x="179355" y="191769"/>
                </a:lnTo>
                <a:close/>
              </a:path>
              <a:path w="498475" h="423545">
                <a:moveTo>
                  <a:pt x="374624" y="157479"/>
                </a:moveTo>
                <a:lnTo>
                  <a:pt x="340755" y="170179"/>
                </a:lnTo>
                <a:lnTo>
                  <a:pt x="316722" y="201929"/>
                </a:lnTo>
                <a:lnTo>
                  <a:pt x="302620" y="246379"/>
                </a:lnTo>
                <a:lnTo>
                  <a:pt x="298542" y="295909"/>
                </a:lnTo>
                <a:lnTo>
                  <a:pt x="304584" y="342899"/>
                </a:lnTo>
                <a:lnTo>
                  <a:pt x="305422" y="342899"/>
                </a:lnTo>
                <a:lnTo>
                  <a:pt x="314644" y="276859"/>
                </a:lnTo>
                <a:lnTo>
                  <a:pt x="331387" y="229869"/>
                </a:lnTo>
                <a:lnTo>
                  <a:pt x="353721" y="200659"/>
                </a:lnTo>
                <a:lnTo>
                  <a:pt x="379717" y="190499"/>
                </a:lnTo>
                <a:lnTo>
                  <a:pt x="411949" y="190499"/>
                </a:lnTo>
                <a:lnTo>
                  <a:pt x="411949" y="189229"/>
                </a:lnTo>
                <a:lnTo>
                  <a:pt x="409248" y="177799"/>
                </a:lnTo>
                <a:lnTo>
                  <a:pt x="401635" y="167639"/>
                </a:lnTo>
                <a:lnTo>
                  <a:pt x="389848" y="160019"/>
                </a:lnTo>
                <a:lnTo>
                  <a:pt x="374624" y="157479"/>
                </a:lnTo>
                <a:close/>
              </a:path>
              <a:path w="498475" h="423545">
                <a:moveTo>
                  <a:pt x="164553" y="73659"/>
                </a:moveTo>
                <a:lnTo>
                  <a:pt x="79692" y="73659"/>
                </a:lnTo>
                <a:lnTo>
                  <a:pt x="114656" y="81279"/>
                </a:lnTo>
                <a:lnTo>
                  <a:pt x="149066" y="104139"/>
                </a:lnTo>
                <a:lnTo>
                  <a:pt x="180376" y="139699"/>
                </a:lnTo>
                <a:lnTo>
                  <a:pt x="206037" y="184149"/>
                </a:lnTo>
                <a:lnTo>
                  <a:pt x="223503" y="238759"/>
                </a:lnTo>
                <a:lnTo>
                  <a:pt x="230225" y="298449"/>
                </a:lnTo>
                <a:lnTo>
                  <a:pt x="230149" y="306069"/>
                </a:lnTo>
                <a:lnTo>
                  <a:pt x="229819" y="313689"/>
                </a:lnTo>
                <a:lnTo>
                  <a:pt x="229221" y="323849"/>
                </a:lnTo>
                <a:lnTo>
                  <a:pt x="228346" y="332739"/>
                </a:lnTo>
                <a:lnTo>
                  <a:pt x="229501" y="332739"/>
                </a:lnTo>
                <a:lnTo>
                  <a:pt x="234667" y="314959"/>
                </a:lnTo>
                <a:lnTo>
                  <a:pt x="238848" y="293369"/>
                </a:lnTo>
                <a:lnTo>
                  <a:pt x="241649" y="273049"/>
                </a:lnTo>
                <a:lnTo>
                  <a:pt x="242671" y="253999"/>
                </a:lnTo>
                <a:lnTo>
                  <a:pt x="236703" y="199389"/>
                </a:lnTo>
                <a:lnTo>
                  <a:pt x="219940" y="148589"/>
                </a:lnTo>
                <a:lnTo>
                  <a:pt x="194089" y="104139"/>
                </a:lnTo>
                <a:lnTo>
                  <a:pt x="164553" y="73659"/>
                </a:lnTo>
                <a:close/>
              </a:path>
              <a:path w="498475" h="423545">
                <a:moveTo>
                  <a:pt x="415594" y="35559"/>
                </a:moveTo>
                <a:lnTo>
                  <a:pt x="345820" y="55879"/>
                </a:lnTo>
                <a:lnTo>
                  <a:pt x="313470" y="83819"/>
                </a:lnTo>
                <a:lnTo>
                  <a:pt x="286728" y="123189"/>
                </a:lnTo>
                <a:lnTo>
                  <a:pt x="268529" y="175259"/>
                </a:lnTo>
                <a:lnTo>
                  <a:pt x="261810" y="241299"/>
                </a:lnTo>
                <a:lnTo>
                  <a:pt x="262463" y="262889"/>
                </a:lnTo>
                <a:lnTo>
                  <a:pt x="264369" y="284479"/>
                </a:lnTo>
                <a:lnTo>
                  <a:pt x="267532" y="308609"/>
                </a:lnTo>
                <a:lnTo>
                  <a:pt x="271957" y="332739"/>
                </a:lnTo>
                <a:lnTo>
                  <a:pt x="273113" y="332739"/>
                </a:lnTo>
                <a:lnTo>
                  <a:pt x="277054" y="261619"/>
                </a:lnTo>
                <a:lnTo>
                  <a:pt x="288153" y="201929"/>
                </a:lnTo>
                <a:lnTo>
                  <a:pt x="305330" y="152399"/>
                </a:lnTo>
                <a:lnTo>
                  <a:pt x="327500" y="115569"/>
                </a:lnTo>
                <a:lnTo>
                  <a:pt x="382489" y="73659"/>
                </a:lnTo>
                <a:lnTo>
                  <a:pt x="413143" y="68579"/>
                </a:lnTo>
                <a:lnTo>
                  <a:pt x="486782" y="68579"/>
                </a:lnTo>
                <a:lnTo>
                  <a:pt x="477939" y="55879"/>
                </a:lnTo>
                <a:lnTo>
                  <a:pt x="452304" y="40639"/>
                </a:lnTo>
                <a:lnTo>
                  <a:pt x="415594" y="35559"/>
                </a:lnTo>
                <a:close/>
              </a:path>
              <a:path w="498475" h="423545">
                <a:moveTo>
                  <a:pt x="92405" y="220979"/>
                </a:moveTo>
                <a:lnTo>
                  <a:pt x="70380" y="227329"/>
                </a:lnTo>
                <a:lnTo>
                  <a:pt x="58918" y="240029"/>
                </a:lnTo>
                <a:lnTo>
                  <a:pt x="56615" y="256539"/>
                </a:lnTo>
                <a:lnTo>
                  <a:pt x="62064" y="267969"/>
                </a:lnTo>
                <a:lnTo>
                  <a:pt x="64978" y="261619"/>
                </a:lnTo>
                <a:lnTo>
                  <a:pt x="70178" y="256539"/>
                </a:lnTo>
                <a:lnTo>
                  <a:pt x="77757" y="251459"/>
                </a:lnTo>
                <a:lnTo>
                  <a:pt x="87807" y="250189"/>
                </a:lnTo>
                <a:lnTo>
                  <a:pt x="138588" y="250189"/>
                </a:lnTo>
                <a:lnTo>
                  <a:pt x="124477" y="232409"/>
                </a:lnTo>
                <a:lnTo>
                  <a:pt x="92405" y="220979"/>
                </a:lnTo>
                <a:close/>
              </a:path>
              <a:path w="498475" h="423545">
                <a:moveTo>
                  <a:pt x="443653" y="250189"/>
                </a:moveTo>
                <a:lnTo>
                  <a:pt x="411949" y="250189"/>
                </a:lnTo>
                <a:lnTo>
                  <a:pt x="424666" y="252729"/>
                </a:lnTo>
                <a:lnTo>
                  <a:pt x="432741" y="256539"/>
                </a:lnTo>
                <a:lnTo>
                  <a:pt x="437122" y="262889"/>
                </a:lnTo>
                <a:lnTo>
                  <a:pt x="438759" y="267969"/>
                </a:lnTo>
                <a:lnTo>
                  <a:pt x="444533" y="255269"/>
                </a:lnTo>
                <a:lnTo>
                  <a:pt x="443653" y="250189"/>
                </a:lnTo>
                <a:close/>
              </a:path>
              <a:path w="498475" h="423545">
                <a:moveTo>
                  <a:pt x="130149" y="158749"/>
                </a:moveTo>
                <a:lnTo>
                  <a:pt x="106476" y="163829"/>
                </a:lnTo>
                <a:lnTo>
                  <a:pt x="94376" y="176529"/>
                </a:lnTo>
                <a:lnTo>
                  <a:pt x="91644" y="193039"/>
                </a:lnTo>
                <a:lnTo>
                  <a:pt x="96075" y="207009"/>
                </a:lnTo>
                <a:lnTo>
                  <a:pt x="99597" y="201929"/>
                </a:lnTo>
                <a:lnTo>
                  <a:pt x="104830" y="196849"/>
                </a:lnTo>
                <a:lnTo>
                  <a:pt x="112204" y="193039"/>
                </a:lnTo>
                <a:lnTo>
                  <a:pt x="122148" y="191769"/>
                </a:lnTo>
                <a:lnTo>
                  <a:pt x="179355" y="191769"/>
                </a:lnTo>
                <a:lnTo>
                  <a:pt x="159952" y="168909"/>
                </a:lnTo>
                <a:lnTo>
                  <a:pt x="130149" y="158749"/>
                </a:lnTo>
                <a:close/>
              </a:path>
              <a:path w="498475" h="423545">
                <a:moveTo>
                  <a:pt x="411949" y="190499"/>
                </a:moveTo>
                <a:lnTo>
                  <a:pt x="379717" y="190499"/>
                </a:lnTo>
                <a:lnTo>
                  <a:pt x="391609" y="193039"/>
                </a:lnTo>
                <a:lnTo>
                  <a:pt x="399591" y="196849"/>
                </a:lnTo>
                <a:lnTo>
                  <a:pt x="404350" y="201929"/>
                </a:lnTo>
                <a:lnTo>
                  <a:pt x="406577" y="207009"/>
                </a:lnTo>
                <a:lnTo>
                  <a:pt x="410438" y="200659"/>
                </a:lnTo>
                <a:lnTo>
                  <a:pt x="411949" y="194309"/>
                </a:lnTo>
                <a:lnTo>
                  <a:pt x="411949" y="190499"/>
                </a:lnTo>
                <a:close/>
              </a:path>
              <a:path w="498475" h="423545">
                <a:moveTo>
                  <a:pt x="169274" y="49529"/>
                </a:moveTo>
                <a:lnTo>
                  <a:pt x="156286" y="49529"/>
                </a:lnTo>
                <a:lnTo>
                  <a:pt x="156146" y="50799"/>
                </a:lnTo>
                <a:lnTo>
                  <a:pt x="170915" y="57149"/>
                </a:lnTo>
                <a:lnTo>
                  <a:pt x="194346" y="76199"/>
                </a:lnTo>
                <a:lnTo>
                  <a:pt x="219956" y="109219"/>
                </a:lnTo>
                <a:lnTo>
                  <a:pt x="241261" y="161289"/>
                </a:lnTo>
                <a:lnTo>
                  <a:pt x="242544" y="166369"/>
                </a:lnTo>
                <a:lnTo>
                  <a:pt x="245059" y="168909"/>
                </a:lnTo>
                <a:lnTo>
                  <a:pt x="253898" y="168909"/>
                </a:lnTo>
                <a:lnTo>
                  <a:pt x="256222" y="165099"/>
                </a:lnTo>
                <a:lnTo>
                  <a:pt x="256222" y="157479"/>
                </a:lnTo>
                <a:lnTo>
                  <a:pt x="252580" y="128269"/>
                </a:lnTo>
                <a:lnTo>
                  <a:pt x="230124" y="82549"/>
                </a:lnTo>
                <a:lnTo>
                  <a:pt x="200564" y="58419"/>
                </a:lnTo>
                <a:lnTo>
                  <a:pt x="184551" y="52069"/>
                </a:lnTo>
                <a:lnTo>
                  <a:pt x="169274" y="49529"/>
                </a:lnTo>
                <a:close/>
              </a:path>
              <a:path w="498475" h="423545">
                <a:moveTo>
                  <a:pt x="79108" y="38099"/>
                </a:moveTo>
                <a:lnTo>
                  <a:pt x="44614" y="44449"/>
                </a:lnTo>
                <a:lnTo>
                  <a:pt x="19880" y="59689"/>
                </a:lnTo>
                <a:lnTo>
                  <a:pt x="4982" y="80009"/>
                </a:lnTo>
                <a:lnTo>
                  <a:pt x="0" y="102869"/>
                </a:lnTo>
                <a:lnTo>
                  <a:pt x="3692" y="126999"/>
                </a:lnTo>
                <a:lnTo>
                  <a:pt x="14204" y="147319"/>
                </a:lnTo>
                <a:lnTo>
                  <a:pt x="30689" y="160019"/>
                </a:lnTo>
                <a:lnTo>
                  <a:pt x="52298" y="165099"/>
                </a:lnTo>
                <a:lnTo>
                  <a:pt x="68917" y="161289"/>
                </a:lnTo>
                <a:lnTo>
                  <a:pt x="81086" y="153669"/>
                </a:lnTo>
                <a:lnTo>
                  <a:pt x="88563" y="143509"/>
                </a:lnTo>
                <a:lnTo>
                  <a:pt x="67144" y="143509"/>
                </a:lnTo>
                <a:lnTo>
                  <a:pt x="55173" y="140969"/>
                </a:lnTo>
                <a:lnTo>
                  <a:pt x="45354" y="134619"/>
                </a:lnTo>
                <a:lnTo>
                  <a:pt x="38712" y="123189"/>
                </a:lnTo>
                <a:lnTo>
                  <a:pt x="36271" y="110489"/>
                </a:lnTo>
                <a:lnTo>
                  <a:pt x="39144" y="96519"/>
                </a:lnTo>
                <a:lnTo>
                  <a:pt x="47551" y="85089"/>
                </a:lnTo>
                <a:lnTo>
                  <a:pt x="61174" y="77469"/>
                </a:lnTo>
                <a:lnTo>
                  <a:pt x="79692" y="73659"/>
                </a:lnTo>
                <a:lnTo>
                  <a:pt x="164553" y="73659"/>
                </a:lnTo>
                <a:lnTo>
                  <a:pt x="160861" y="69849"/>
                </a:lnTo>
                <a:lnTo>
                  <a:pt x="121964" y="46989"/>
                </a:lnTo>
                <a:lnTo>
                  <a:pt x="79108" y="38099"/>
                </a:lnTo>
                <a:close/>
              </a:path>
              <a:path w="498475" h="423545">
                <a:moveTo>
                  <a:pt x="406692" y="110489"/>
                </a:moveTo>
                <a:lnTo>
                  <a:pt x="402043" y="111759"/>
                </a:lnTo>
                <a:lnTo>
                  <a:pt x="395528" y="118109"/>
                </a:lnTo>
                <a:lnTo>
                  <a:pt x="395528" y="129539"/>
                </a:lnTo>
                <a:lnTo>
                  <a:pt x="397445" y="139699"/>
                </a:lnTo>
                <a:lnTo>
                  <a:pt x="404231" y="151129"/>
                </a:lnTo>
                <a:lnTo>
                  <a:pt x="417442" y="161289"/>
                </a:lnTo>
                <a:lnTo>
                  <a:pt x="438632" y="165099"/>
                </a:lnTo>
                <a:lnTo>
                  <a:pt x="462784" y="160019"/>
                </a:lnTo>
                <a:lnTo>
                  <a:pt x="481495" y="147319"/>
                </a:lnTo>
                <a:lnTo>
                  <a:pt x="485525" y="140969"/>
                </a:lnTo>
                <a:lnTo>
                  <a:pt x="432244" y="140969"/>
                </a:lnTo>
                <a:lnTo>
                  <a:pt x="418441" y="138429"/>
                </a:lnTo>
                <a:lnTo>
                  <a:pt x="409909" y="129539"/>
                </a:lnTo>
                <a:lnTo>
                  <a:pt x="406157" y="120649"/>
                </a:lnTo>
                <a:lnTo>
                  <a:pt x="406692" y="110489"/>
                </a:lnTo>
                <a:close/>
              </a:path>
              <a:path w="498475" h="423545">
                <a:moveTo>
                  <a:pt x="91109" y="132079"/>
                </a:moveTo>
                <a:lnTo>
                  <a:pt x="88240" y="135889"/>
                </a:lnTo>
                <a:lnTo>
                  <a:pt x="83356" y="139699"/>
                </a:lnTo>
                <a:lnTo>
                  <a:pt x="76357" y="142239"/>
                </a:lnTo>
                <a:lnTo>
                  <a:pt x="67144" y="143509"/>
                </a:lnTo>
                <a:lnTo>
                  <a:pt x="88563" y="143509"/>
                </a:lnTo>
                <a:lnTo>
                  <a:pt x="91109" y="132079"/>
                </a:lnTo>
                <a:close/>
              </a:path>
              <a:path w="498475" h="423545">
                <a:moveTo>
                  <a:pt x="486782" y="68579"/>
                </a:moveTo>
                <a:lnTo>
                  <a:pt x="413143" y="68579"/>
                </a:lnTo>
                <a:lnTo>
                  <a:pt x="433822" y="71119"/>
                </a:lnTo>
                <a:lnTo>
                  <a:pt x="448929" y="81279"/>
                </a:lnTo>
                <a:lnTo>
                  <a:pt x="458192" y="93979"/>
                </a:lnTo>
                <a:lnTo>
                  <a:pt x="461340" y="109219"/>
                </a:lnTo>
                <a:lnTo>
                  <a:pt x="459296" y="121919"/>
                </a:lnTo>
                <a:lnTo>
                  <a:pt x="453464" y="132079"/>
                </a:lnTo>
                <a:lnTo>
                  <a:pt x="444296" y="138429"/>
                </a:lnTo>
                <a:lnTo>
                  <a:pt x="432244" y="140969"/>
                </a:lnTo>
                <a:lnTo>
                  <a:pt x="485525" y="140969"/>
                </a:lnTo>
                <a:lnTo>
                  <a:pt x="493585" y="128269"/>
                </a:lnTo>
                <a:lnTo>
                  <a:pt x="497878" y="102869"/>
                </a:lnTo>
                <a:lnTo>
                  <a:pt x="492972" y="77469"/>
                </a:lnTo>
                <a:lnTo>
                  <a:pt x="486782" y="68579"/>
                </a:lnTo>
                <a:close/>
              </a:path>
              <a:path w="498475" h="423545">
                <a:moveTo>
                  <a:pt x="348157" y="40639"/>
                </a:moveTo>
                <a:lnTo>
                  <a:pt x="329711" y="40639"/>
                </a:lnTo>
                <a:lnTo>
                  <a:pt x="312315" y="44449"/>
                </a:lnTo>
                <a:lnTo>
                  <a:pt x="275258" y="72389"/>
                </a:lnTo>
                <a:lnTo>
                  <a:pt x="265565" y="105409"/>
                </a:lnTo>
                <a:lnTo>
                  <a:pt x="267258" y="129539"/>
                </a:lnTo>
                <a:lnTo>
                  <a:pt x="272537" y="114299"/>
                </a:lnTo>
                <a:lnTo>
                  <a:pt x="279901" y="100329"/>
                </a:lnTo>
                <a:lnTo>
                  <a:pt x="315137" y="58419"/>
                </a:lnTo>
                <a:lnTo>
                  <a:pt x="348234" y="41909"/>
                </a:lnTo>
                <a:lnTo>
                  <a:pt x="348157" y="40639"/>
                </a:lnTo>
                <a:close/>
              </a:path>
              <a:path w="498475" h="423545">
                <a:moveTo>
                  <a:pt x="81737" y="0"/>
                </a:moveTo>
                <a:lnTo>
                  <a:pt x="74917" y="0"/>
                </a:lnTo>
                <a:lnTo>
                  <a:pt x="71158" y="3809"/>
                </a:lnTo>
                <a:lnTo>
                  <a:pt x="71158" y="15239"/>
                </a:lnTo>
                <a:lnTo>
                  <a:pt x="75171" y="17779"/>
                </a:lnTo>
                <a:lnTo>
                  <a:pt x="134750" y="33019"/>
                </a:lnTo>
                <a:lnTo>
                  <a:pt x="207518" y="38099"/>
                </a:lnTo>
                <a:lnTo>
                  <a:pt x="263532" y="36829"/>
                </a:lnTo>
                <a:lnTo>
                  <a:pt x="317363" y="31749"/>
                </a:lnTo>
                <a:lnTo>
                  <a:pt x="366358" y="25399"/>
                </a:lnTo>
                <a:lnTo>
                  <a:pt x="407861" y="16509"/>
                </a:lnTo>
                <a:lnTo>
                  <a:pt x="421299" y="12699"/>
                </a:lnTo>
                <a:lnTo>
                  <a:pt x="250215" y="12699"/>
                </a:lnTo>
                <a:lnTo>
                  <a:pt x="171043" y="10159"/>
                </a:lnTo>
                <a:lnTo>
                  <a:pt x="122023" y="6349"/>
                </a:lnTo>
                <a:lnTo>
                  <a:pt x="94979" y="2539"/>
                </a:lnTo>
                <a:lnTo>
                  <a:pt x="81737" y="0"/>
                </a:lnTo>
                <a:close/>
              </a:path>
              <a:path w="498475" h="423545">
                <a:moveTo>
                  <a:pt x="438950" y="6349"/>
                </a:moveTo>
                <a:lnTo>
                  <a:pt x="408269" y="7619"/>
                </a:lnTo>
                <a:lnTo>
                  <a:pt x="367247" y="10159"/>
                </a:lnTo>
                <a:lnTo>
                  <a:pt x="250215" y="12699"/>
                </a:lnTo>
                <a:lnTo>
                  <a:pt x="421299" y="12699"/>
                </a:lnTo>
                <a:lnTo>
                  <a:pt x="439216" y="7619"/>
                </a:lnTo>
                <a:lnTo>
                  <a:pt x="438950" y="6349"/>
                </a:lnTo>
                <a:close/>
              </a:path>
              <a:path w="498475" h="423545">
                <a:moveTo>
                  <a:pt x="262128" y="393877"/>
                </a:moveTo>
                <a:lnTo>
                  <a:pt x="234610" y="395533"/>
                </a:lnTo>
                <a:lnTo>
                  <a:pt x="207313" y="400643"/>
                </a:lnTo>
                <a:lnTo>
                  <a:pt x="181023" y="409426"/>
                </a:lnTo>
                <a:lnTo>
                  <a:pt x="156527" y="422097"/>
                </a:lnTo>
                <a:lnTo>
                  <a:pt x="156921" y="423138"/>
                </a:lnTo>
                <a:lnTo>
                  <a:pt x="172103" y="421134"/>
                </a:lnTo>
                <a:lnTo>
                  <a:pt x="194198" y="418990"/>
                </a:lnTo>
                <a:lnTo>
                  <a:pt x="221947" y="417282"/>
                </a:lnTo>
                <a:lnTo>
                  <a:pt x="254088" y="416585"/>
                </a:lnTo>
                <a:lnTo>
                  <a:pt x="338493" y="416585"/>
                </a:lnTo>
                <a:lnTo>
                  <a:pt x="338493" y="414807"/>
                </a:lnTo>
                <a:lnTo>
                  <a:pt x="332188" y="405423"/>
                </a:lnTo>
                <a:lnTo>
                  <a:pt x="315317" y="398908"/>
                </a:lnTo>
                <a:lnTo>
                  <a:pt x="290942" y="395110"/>
                </a:lnTo>
                <a:lnTo>
                  <a:pt x="262128" y="393877"/>
                </a:lnTo>
                <a:close/>
              </a:path>
              <a:path w="498475" h="423545">
                <a:moveTo>
                  <a:pt x="338493" y="416585"/>
                </a:moveTo>
                <a:lnTo>
                  <a:pt x="254088" y="416585"/>
                </a:lnTo>
                <a:lnTo>
                  <a:pt x="285871" y="417609"/>
                </a:lnTo>
                <a:lnTo>
                  <a:pt x="307781" y="419861"/>
                </a:lnTo>
                <a:lnTo>
                  <a:pt x="321904" y="422114"/>
                </a:lnTo>
                <a:lnTo>
                  <a:pt x="330327" y="423138"/>
                </a:lnTo>
                <a:lnTo>
                  <a:pt x="335915" y="423138"/>
                </a:lnTo>
                <a:lnTo>
                  <a:pt x="338493" y="419938"/>
                </a:lnTo>
                <a:lnTo>
                  <a:pt x="338493" y="416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87841" y="9198575"/>
            <a:ext cx="224154" cy="197485"/>
          </a:xfrm>
          <a:custGeom>
            <a:avLst/>
            <a:gdLst/>
            <a:ahLst/>
            <a:cxnLst/>
            <a:rect l="l" t="t" r="r" b="b"/>
            <a:pathLst>
              <a:path w="224154" h="197484">
                <a:moveTo>
                  <a:pt x="75615" y="178485"/>
                </a:moveTo>
                <a:lnTo>
                  <a:pt x="0" y="178485"/>
                </a:lnTo>
                <a:lnTo>
                  <a:pt x="0" y="196938"/>
                </a:lnTo>
                <a:lnTo>
                  <a:pt x="75615" y="196938"/>
                </a:lnTo>
                <a:lnTo>
                  <a:pt x="75615" y="178485"/>
                </a:lnTo>
                <a:close/>
              </a:path>
              <a:path w="224154" h="197484">
                <a:moveTo>
                  <a:pt x="100566" y="59448"/>
                </a:moveTo>
                <a:lnTo>
                  <a:pt x="48463" y="59448"/>
                </a:lnTo>
                <a:lnTo>
                  <a:pt x="176110" y="196938"/>
                </a:lnTo>
                <a:lnTo>
                  <a:pt x="196595" y="196938"/>
                </a:lnTo>
                <a:lnTo>
                  <a:pt x="196595" y="140081"/>
                </a:lnTo>
                <a:lnTo>
                  <a:pt x="174180" y="140081"/>
                </a:lnTo>
                <a:lnTo>
                  <a:pt x="100566" y="59448"/>
                </a:lnTo>
                <a:close/>
              </a:path>
              <a:path w="224154" h="197484">
                <a:moveTo>
                  <a:pt x="63080" y="0"/>
                </a:moveTo>
                <a:lnTo>
                  <a:pt x="0" y="0"/>
                </a:lnTo>
                <a:lnTo>
                  <a:pt x="0" y="18389"/>
                </a:lnTo>
                <a:lnTo>
                  <a:pt x="26403" y="18389"/>
                </a:lnTo>
                <a:lnTo>
                  <a:pt x="26403" y="178485"/>
                </a:lnTo>
                <a:lnTo>
                  <a:pt x="48463" y="178485"/>
                </a:lnTo>
                <a:lnTo>
                  <a:pt x="48463" y="59448"/>
                </a:lnTo>
                <a:lnTo>
                  <a:pt x="100566" y="59448"/>
                </a:lnTo>
                <a:lnTo>
                  <a:pt x="63080" y="18389"/>
                </a:lnTo>
                <a:lnTo>
                  <a:pt x="63080" y="0"/>
                </a:lnTo>
                <a:close/>
              </a:path>
              <a:path w="224154" h="197484">
                <a:moveTo>
                  <a:pt x="196595" y="18389"/>
                </a:moveTo>
                <a:lnTo>
                  <a:pt x="174180" y="18389"/>
                </a:lnTo>
                <a:lnTo>
                  <a:pt x="174180" y="140081"/>
                </a:lnTo>
                <a:lnTo>
                  <a:pt x="196595" y="140081"/>
                </a:lnTo>
                <a:lnTo>
                  <a:pt x="196595" y="18389"/>
                </a:lnTo>
                <a:close/>
              </a:path>
              <a:path w="224154" h="197484">
                <a:moveTo>
                  <a:pt x="223824" y="0"/>
                </a:moveTo>
                <a:lnTo>
                  <a:pt x="146329" y="0"/>
                </a:lnTo>
                <a:lnTo>
                  <a:pt x="146329" y="18389"/>
                </a:lnTo>
                <a:lnTo>
                  <a:pt x="223824" y="18389"/>
                </a:lnTo>
                <a:lnTo>
                  <a:pt x="223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16406" y="9251063"/>
            <a:ext cx="158115" cy="148590"/>
          </a:xfrm>
          <a:custGeom>
            <a:avLst/>
            <a:gdLst/>
            <a:ahLst/>
            <a:cxnLst/>
            <a:rect l="l" t="t" r="r" b="b"/>
            <a:pathLst>
              <a:path w="158115" h="148590">
                <a:moveTo>
                  <a:pt x="79400" y="0"/>
                </a:moveTo>
                <a:lnTo>
                  <a:pt x="42819" y="6998"/>
                </a:lnTo>
                <a:lnTo>
                  <a:pt x="18211" y="24863"/>
                </a:lnTo>
                <a:lnTo>
                  <a:pt x="4348" y="48895"/>
                </a:lnTo>
                <a:lnTo>
                  <a:pt x="0" y="74396"/>
                </a:lnTo>
                <a:lnTo>
                  <a:pt x="4094" y="98879"/>
                </a:lnTo>
                <a:lnTo>
                  <a:pt x="17510" y="122886"/>
                </a:lnTo>
                <a:lnTo>
                  <a:pt x="41940" y="141153"/>
                </a:lnTo>
                <a:lnTo>
                  <a:pt x="79082" y="148412"/>
                </a:lnTo>
                <a:lnTo>
                  <a:pt x="114481" y="141747"/>
                </a:lnTo>
                <a:lnTo>
                  <a:pt x="126587" y="133184"/>
                </a:lnTo>
                <a:lnTo>
                  <a:pt x="79082" y="133184"/>
                </a:lnTo>
                <a:lnTo>
                  <a:pt x="63546" y="129168"/>
                </a:lnTo>
                <a:lnTo>
                  <a:pt x="51963" y="117511"/>
                </a:lnTo>
                <a:lnTo>
                  <a:pt x="44726" y="98803"/>
                </a:lnTo>
                <a:lnTo>
                  <a:pt x="42227" y="73634"/>
                </a:lnTo>
                <a:lnTo>
                  <a:pt x="44364" y="50562"/>
                </a:lnTo>
                <a:lnTo>
                  <a:pt x="50996" y="32048"/>
                </a:lnTo>
                <a:lnTo>
                  <a:pt x="62458" y="19735"/>
                </a:lnTo>
                <a:lnTo>
                  <a:pt x="79082" y="15265"/>
                </a:lnTo>
                <a:lnTo>
                  <a:pt x="126253" y="15265"/>
                </a:lnTo>
                <a:lnTo>
                  <a:pt x="113651" y="6489"/>
                </a:lnTo>
                <a:lnTo>
                  <a:pt x="79400" y="0"/>
                </a:lnTo>
                <a:close/>
              </a:path>
              <a:path w="158115" h="148590">
                <a:moveTo>
                  <a:pt x="126253" y="15265"/>
                </a:moveTo>
                <a:lnTo>
                  <a:pt x="79082" y="15265"/>
                </a:lnTo>
                <a:lnTo>
                  <a:pt x="94864" y="19339"/>
                </a:lnTo>
                <a:lnTo>
                  <a:pt x="106268" y="31170"/>
                </a:lnTo>
                <a:lnTo>
                  <a:pt x="113188" y="50171"/>
                </a:lnTo>
                <a:lnTo>
                  <a:pt x="115519" y="75755"/>
                </a:lnTo>
                <a:lnTo>
                  <a:pt x="112951" y="99955"/>
                </a:lnTo>
                <a:lnTo>
                  <a:pt x="105635" y="118005"/>
                </a:lnTo>
                <a:lnTo>
                  <a:pt x="94152" y="129287"/>
                </a:lnTo>
                <a:lnTo>
                  <a:pt x="79082" y="133184"/>
                </a:lnTo>
                <a:lnTo>
                  <a:pt x="126587" y="133184"/>
                </a:lnTo>
                <a:lnTo>
                  <a:pt x="138904" y="124472"/>
                </a:lnTo>
                <a:lnTo>
                  <a:pt x="153047" y="100663"/>
                </a:lnTo>
                <a:lnTo>
                  <a:pt x="157607" y="74396"/>
                </a:lnTo>
                <a:lnTo>
                  <a:pt x="152730" y="47368"/>
                </a:lnTo>
                <a:lnTo>
                  <a:pt x="138087" y="23506"/>
                </a:lnTo>
                <a:lnTo>
                  <a:pt x="126253" y="15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5164" y="9251057"/>
            <a:ext cx="120650" cy="144780"/>
          </a:xfrm>
          <a:custGeom>
            <a:avLst/>
            <a:gdLst/>
            <a:ahLst/>
            <a:cxnLst/>
            <a:rect l="l" t="t" r="r" b="b"/>
            <a:pathLst>
              <a:path w="120650" h="144779">
                <a:moveTo>
                  <a:pt x="86766" y="129349"/>
                </a:moveTo>
                <a:lnTo>
                  <a:pt x="0" y="129349"/>
                </a:lnTo>
                <a:lnTo>
                  <a:pt x="0" y="144449"/>
                </a:lnTo>
                <a:lnTo>
                  <a:pt x="86766" y="144449"/>
                </a:lnTo>
                <a:lnTo>
                  <a:pt x="86766" y="129349"/>
                </a:lnTo>
                <a:close/>
              </a:path>
              <a:path w="120650" h="144779">
                <a:moveTo>
                  <a:pt x="62496" y="3987"/>
                </a:moveTo>
                <a:lnTo>
                  <a:pt x="0" y="3987"/>
                </a:lnTo>
                <a:lnTo>
                  <a:pt x="0" y="19138"/>
                </a:lnTo>
                <a:lnTo>
                  <a:pt x="24650" y="19138"/>
                </a:lnTo>
                <a:lnTo>
                  <a:pt x="24650" y="129349"/>
                </a:lnTo>
                <a:lnTo>
                  <a:pt x="62496" y="129349"/>
                </a:lnTo>
                <a:lnTo>
                  <a:pt x="62496" y="47459"/>
                </a:lnTo>
                <a:lnTo>
                  <a:pt x="70980" y="37896"/>
                </a:lnTo>
                <a:lnTo>
                  <a:pt x="74968" y="33604"/>
                </a:lnTo>
                <a:lnTo>
                  <a:pt x="115659" y="33604"/>
                </a:lnTo>
                <a:lnTo>
                  <a:pt x="117392" y="27698"/>
                </a:lnTo>
                <a:lnTo>
                  <a:pt x="62496" y="27698"/>
                </a:lnTo>
                <a:lnTo>
                  <a:pt x="62496" y="3987"/>
                </a:lnTo>
                <a:close/>
              </a:path>
              <a:path w="120650" h="144779">
                <a:moveTo>
                  <a:pt x="115659" y="33604"/>
                </a:moveTo>
                <a:lnTo>
                  <a:pt x="82842" y="33604"/>
                </a:lnTo>
                <a:lnTo>
                  <a:pt x="89359" y="34703"/>
                </a:lnTo>
                <a:lnTo>
                  <a:pt x="95221" y="38207"/>
                </a:lnTo>
                <a:lnTo>
                  <a:pt x="100812" y="44426"/>
                </a:lnTo>
                <a:lnTo>
                  <a:pt x="106514" y="53670"/>
                </a:lnTo>
                <a:lnTo>
                  <a:pt x="111369" y="44541"/>
                </a:lnTo>
                <a:lnTo>
                  <a:pt x="115423" y="34405"/>
                </a:lnTo>
                <a:lnTo>
                  <a:pt x="115659" y="33604"/>
                </a:lnTo>
                <a:close/>
              </a:path>
              <a:path w="120650" h="144779">
                <a:moveTo>
                  <a:pt x="97688" y="0"/>
                </a:moveTo>
                <a:lnTo>
                  <a:pt x="91821" y="0"/>
                </a:lnTo>
                <a:lnTo>
                  <a:pt x="85763" y="2476"/>
                </a:lnTo>
                <a:lnTo>
                  <a:pt x="63106" y="27698"/>
                </a:lnTo>
                <a:lnTo>
                  <a:pt x="117392" y="27698"/>
                </a:lnTo>
                <a:lnTo>
                  <a:pt x="118487" y="23968"/>
                </a:lnTo>
                <a:lnTo>
                  <a:pt x="120370" y="13931"/>
                </a:lnTo>
                <a:lnTo>
                  <a:pt x="115137" y="8427"/>
                </a:lnTo>
                <a:lnTo>
                  <a:pt x="109196" y="3987"/>
                </a:lnTo>
                <a:lnTo>
                  <a:pt x="103236" y="1067"/>
                </a:lnTo>
                <a:lnTo>
                  <a:pt x="97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14466" y="9216966"/>
            <a:ext cx="105410" cy="182880"/>
          </a:xfrm>
          <a:custGeom>
            <a:avLst/>
            <a:gdLst/>
            <a:ahLst/>
            <a:cxnLst/>
            <a:rect l="l" t="t" r="r" b="b"/>
            <a:pathLst>
              <a:path w="105409" h="182879">
                <a:moveTo>
                  <a:pt x="58851" y="56591"/>
                </a:moveTo>
                <a:lnTo>
                  <a:pt x="21043" y="56591"/>
                </a:lnTo>
                <a:lnTo>
                  <a:pt x="21043" y="135127"/>
                </a:lnTo>
                <a:lnTo>
                  <a:pt x="23557" y="156258"/>
                </a:lnTo>
                <a:lnTo>
                  <a:pt x="31284" y="171021"/>
                </a:lnTo>
                <a:lnTo>
                  <a:pt x="44505" y="179683"/>
                </a:lnTo>
                <a:lnTo>
                  <a:pt x="63500" y="182511"/>
                </a:lnTo>
                <a:lnTo>
                  <a:pt x="82237" y="180086"/>
                </a:lnTo>
                <a:lnTo>
                  <a:pt x="95216" y="174247"/>
                </a:lnTo>
                <a:lnTo>
                  <a:pt x="102616" y="167284"/>
                </a:lnTo>
                <a:lnTo>
                  <a:pt x="77558" y="167284"/>
                </a:lnTo>
                <a:lnTo>
                  <a:pt x="69385" y="165060"/>
                </a:lnTo>
                <a:lnTo>
                  <a:pt x="63538" y="158818"/>
                </a:lnTo>
                <a:lnTo>
                  <a:pt x="60024" y="149201"/>
                </a:lnTo>
                <a:lnTo>
                  <a:pt x="58851" y="136855"/>
                </a:lnTo>
                <a:lnTo>
                  <a:pt x="58851" y="56591"/>
                </a:lnTo>
                <a:close/>
              </a:path>
              <a:path w="105409" h="182879">
                <a:moveTo>
                  <a:pt x="103555" y="156806"/>
                </a:moveTo>
                <a:lnTo>
                  <a:pt x="100952" y="156806"/>
                </a:lnTo>
                <a:lnTo>
                  <a:pt x="96616" y="158444"/>
                </a:lnTo>
                <a:lnTo>
                  <a:pt x="91441" y="162045"/>
                </a:lnTo>
                <a:lnTo>
                  <a:pt x="85173" y="165647"/>
                </a:lnTo>
                <a:lnTo>
                  <a:pt x="77558" y="167284"/>
                </a:lnTo>
                <a:lnTo>
                  <a:pt x="102616" y="167284"/>
                </a:lnTo>
                <a:lnTo>
                  <a:pt x="102763" y="167145"/>
                </a:lnTo>
                <a:lnTo>
                  <a:pt x="105206" y="160934"/>
                </a:lnTo>
                <a:lnTo>
                  <a:pt x="105206" y="158114"/>
                </a:lnTo>
                <a:lnTo>
                  <a:pt x="103555" y="156806"/>
                </a:lnTo>
                <a:close/>
              </a:path>
              <a:path w="105409" h="182879">
                <a:moveTo>
                  <a:pt x="58851" y="0"/>
                </a:moveTo>
                <a:lnTo>
                  <a:pt x="0" y="56591"/>
                </a:lnTo>
                <a:lnTo>
                  <a:pt x="98310" y="56591"/>
                </a:lnTo>
                <a:lnTo>
                  <a:pt x="98310" y="38074"/>
                </a:lnTo>
                <a:lnTo>
                  <a:pt x="58851" y="38074"/>
                </a:lnTo>
                <a:lnTo>
                  <a:pt x="58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31583" y="9179084"/>
            <a:ext cx="176530" cy="216535"/>
          </a:xfrm>
          <a:custGeom>
            <a:avLst/>
            <a:gdLst/>
            <a:ahLst/>
            <a:cxnLst/>
            <a:rect l="l" t="t" r="r" b="b"/>
            <a:pathLst>
              <a:path w="176529" h="216534">
                <a:moveTo>
                  <a:pt x="82918" y="201320"/>
                </a:moveTo>
                <a:lnTo>
                  <a:pt x="0" y="201320"/>
                </a:lnTo>
                <a:lnTo>
                  <a:pt x="0" y="216420"/>
                </a:lnTo>
                <a:lnTo>
                  <a:pt x="82918" y="216420"/>
                </a:lnTo>
                <a:lnTo>
                  <a:pt x="82918" y="201320"/>
                </a:lnTo>
                <a:close/>
              </a:path>
              <a:path w="176529" h="216534">
                <a:moveTo>
                  <a:pt x="176212" y="201320"/>
                </a:moveTo>
                <a:lnTo>
                  <a:pt x="93433" y="201320"/>
                </a:lnTo>
                <a:lnTo>
                  <a:pt x="93433" y="216420"/>
                </a:lnTo>
                <a:lnTo>
                  <a:pt x="176212" y="216420"/>
                </a:lnTo>
                <a:lnTo>
                  <a:pt x="176212" y="201320"/>
                </a:lnTo>
                <a:close/>
              </a:path>
              <a:path w="176529" h="216534">
                <a:moveTo>
                  <a:pt x="62814" y="0"/>
                </a:moveTo>
                <a:lnTo>
                  <a:pt x="0" y="0"/>
                </a:lnTo>
                <a:lnTo>
                  <a:pt x="0" y="15163"/>
                </a:lnTo>
                <a:lnTo>
                  <a:pt x="24968" y="15163"/>
                </a:lnTo>
                <a:lnTo>
                  <a:pt x="24968" y="201320"/>
                </a:lnTo>
                <a:lnTo>
                  <a:pt x="62814" y="201320"/>
                </a:lnTo>
                <a:lnTo>
                  <a:pt x="62814" y="107175"/>
                </a:lnTo>
                <a:lnTo>
                  <a:pt x="71054" y="102369"/>
                </a:lnTo>
                <a:lnTo>
                  <a:pt x="78860" y="98780"/>
                </a:lnTo>
                <a:lnTo>
                  <a:pt x="86038" y="96534"/>
                </a:lnTo>
                <a:lnTo>
                  <a:pt x="92392" y="95757"/>
                </a:lnTo>
                <a:lnTo>
                  <a:pt x="147953" y="95757"/>
                </a:lnTo>
                <a:lnTo>
                  <a:pt x="146103" y="92748"/>
                </a:lnTo>
                <a:lnTo>
                  <a:pt x="62814" y="92748"/>
                </a:lnTo>
                <a:lnTo>
                  <a:pt x="62814" y="0"/>
                </a:lnTo>
                <a:close/>
              </a:path>
              <a:path w="176529" h="216534">
                <a:moveTo>
                  <a:pt x="147953" y="95757"/>
                </a:moveTo>
                <a:lnTo>
                  <a:pt x="92392" y="95757"/>
                </a:lnTo>
                <a:lnTo>
                  <a:pt x="101527" y="97398"/>
                </a:lnTo>
                <a:lnTo>
                  <a:pt x="108226" y="102239"/>
                </a:lnTo>
                <a:lnTo>
                  <a:pt x="112348" y="110165"/>
                </a:lnTo>
                <a:lnTo>
                  <a:pt x="113753" y="121056"/>
                </a:lnTo>
                <a:lnTo>
                  <a:pt x="113753" y="201320"/>
                </a:lnTo>
                <a:lnTo>
                  <a:pt x="151549" y="201320"/>
                </a:lnTo>
                <a:lnTo>
                  <a:pt x="151549" y="113487"/>
                </a:lnTo>
                <a:lnTo>
                  <a:pt x="148639" y="96874"/>
                </a:lnTo>
                <a:lnTo>
                  <a:pt x="147953" y="95757"/>
                </a:lnTo>
                <a:close/>
              </a:path>
              <a:path w="176529" h="216534">
                <a:moveTo>
                  <a:pt x="112788" y="71970"/>
                </a:moveTo>
                <a:lnTo>
                  <a:pt x="101188" y="73467"/>
                </a:lnTo>
                <a:lnTo>
                  <a:pt x="88777" y="77692"/>
                </a:lnTo>
                <a:lnTo>
                  <a:pt x="75878" y="84251"/>
                </a:lnTo>
                <a:lnTo>
                  <a:pt x="62814" y="92748"/>
                </a:lnTo>
                <a:lnTo>
                  <a:pt x="146103" y="92748"/>
                </a:lnTo>
                <a:lnTo>
                  <a:pt x="140560" y="83727"/>
                </a:lnTo>
                <a:lnTo>
                  <a:pt x="128285" y="75082"/>
                </a:lnTo>
                <a:lnTo>
                  <a:pt x="112788" y="71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97516" y="9255045"/>
            <a:ext cx="244475" cy="143510"/>
          </a:xfrm>
          <a:custGeom>
            <a:avLst/>
            <a:gdLst/>
            <a:ahLst/>
            <a:cxnLst/>
            <a:rect l="l" t="t" r="r" b="b"/>
            <a:pathLst>
              <a:path w="244475" h="143509">
                <a:moveTo>
                  <a:pt x="58572" y="15151"/>
                </a:moveTo>
                <a:lnTo>
                  <a:pt x="18097" y="15151"/>
                </a:lnTo>
                <a:lnTo>
                  <a:pt x="77673" y="143421"/>
                </a:lnTo>
                <a:lnTo>
                  <a:pt x="84150" y="143421"/>
                </a:lnTo>
                <a:lnTo>
                  <a:pt x="105942" y="85534"/>
                </a:lnTo>
                <a:lnTo>
                  <a:pt x="90119" y="85534"/>
                </a:lnTo>
                <a:lnTo>
                  <a:pt x="58572" y="15151"/>
                </a:lnTo>
                <a:close/>
              </a:path>
              <a:path w="244475" h="143509">
                <a:moveTo>
                  <a:pt x="162991" y="43802"/>
                </a:moveTo>
                <a:lnTo>
                  <a:pt x="121653" y="43802"/>
                </a:lnTo>
                <a:lnTo>
                  <a:pt x="168109" y="143421"/>
                </a:lnTo>
                <a:lnTo>
                  <a:pt x="175945" y="143421"/>
                </a:lnTo>
                <a:lnTo>
                  <a:pt x="197873" y="85534"/>
                </a:lnTo>
                <a:lnTo>
                  <a:pt x="181876" y="85534"/>
                </a:lnTo>
                <a:lnTo>
                  <a:pt x="162991" y="43802"/>
                </a:lnTo>
                <a:close/>
              </a:path>
              <a:path w="244475" h="143509">
                <a:moveTo>
                  <a:pt x="150025" y="15151"/>
                </a:moveTo>
                <a:lnTo>
                  <a:pt x="116065" y="15151"/>
                </a:lnTo>
                <a:lnTo>
                  <a:pt x="90119" y="85534"/>
                </a:lnTo>
                <a:lnTo>
                  <a:pt x="105942" y="85534"/>
                </a:lnTo>
                <a:lnTo>
                  <a:pt x="121653" y="43802"/>
                </a:lnTo>
                <a:lnTo>
                  <a:pt x="162991" y="43802"/>
                </a:lnTo>
                <a:lnTo>
                  <a:pt x="150025" y="15151"/>
                </a:lnTo>
                <a:close/>
              </a:path>
              <a:path w="244475" h="143509">
                <a:moveTo>
                  <a:pt x="224536" y="15151"/>
                </a:moveTo>
                <a:lnTo>
                  <a:pt x="207835" y="15151"/>
                </a:lnTo>
                <a:lnTo>
                  <a:pt x="181876" y="85534"/>
                </a:lnTo>
                <a:lnTo>
                  <a:pt x="197873" y="85534"/>
                </a:lnTo>
                <a:lnTo>
                  <a:pt x="224536" y="15151"/>
                </a:lnTo>
                <a:close/>
              </a:path>
              <a:path w="244475" h="143509">
                <a:moveTo>
                  <a:pt x="77673" y="0"/>
                </a:moveTo>
                <a:lnTo>
                  <a:pt x="0" y="0"/>
                </a:lnTo>
                <a:lnTo>
                  <a:pt x="0" y="15151"/>
                </a:lnTo>
                <a:lnTo>
                  <a:pt x="77673" y="15151"/>
                </a:lnTo>
                <a:lnTo>
                  <a:pt x="77673" y="0"/>
                </a:lnTo>
                <a:close/>
              </a:path>
              <a:path w="244475" h="143509">
                <a:moveTo>
                  <a:pt x="168109" y="0"/>
                </a:moveTo>
                <a:lnTo>
                  <a:pt x="96342" y="0"/>
                </a:lnTo>
                <a:lnTo>
                  <a:pt x="96342" y="15151"/>
                </a:lnTo>
                <a:lnTo>
                  <a:pt x="168109" y="15151"/>
                </a:lnTo>
                <a:lnTo>
                  <a:pt x="168109" y="0"/>
                </a:lnTo>
                <a:close/>
              </a:path>
              <a:path w="244475" h="143509">
                <a:moveTo>
                  <a:pt x="244322" y="0"/>
                </a:moveTo>
                <a:lnTo>
                  <a:pt x="186448" y="0"/>
                </a:lnTo>
                <a:lnTo>
                  <a:pt x="186448" y="15151"/>
                </a:lnTo>
                <a:lnTo>
                  <a:pt x="244322" y="15151"/>
                </a:lnTo>
                <a:lnTo>
                  <a:pt x="244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46187" y="9251056"/>
            <a:ext cx="131445" cy="148590"/>
          </a:xfrm>
          <a:custGeom>
            <a:avLst/>
            <a:gdLst/>
            <a:ahLst/>
            <a:cxnLst/>
            <a:rect l="l" t="t" r="r" b="b"/>
            <a:pathLst>
              <a:path w="131445" h="148590">
                <a:moveTo>
                  <a:pt x="64414" y="0"/>
                </a:moveTo>
                <a:lnTo>
                  <a:pt x="38286" y="5237"/>
                </a:lnTo>
                <a:lnTo>
                  <a:pt x="17929" y="19915"/>
                </a:lnTo>
                <a:lnTo>
                  <a:pt x="4710" y="42482"/>
                </a:lnTo>
                <a:lnTo>
                  <a:pt x="0" y="71386"/>
                </a:lnTo>
                <a:lnTo>
                  <a:pt x="3633" y="97456"/>
                </a:lnTo>
                <a:lnTo>
                  <a:pt x="15994" y="122378"/>
                </a:lnTo>
                <a:lnTo>
                  <a:pt x="39267" y="141065"/>
                </a:lnTo>
                <a:lnTo>
                  <a:pt x="75641" y="148424"/>
                </a:lnTo>
                <a:lnTo>
                  <a:pt x="89797" y="147639"/>
                </a:lnTo>
                <a:lnTo>
                  <a:pt x="102736" y="145124"/>
                </a:lnTo>
                <a:lnTo>
                  <a:pt x="115371" y="140639"/>
                </a:lnTo>
                <a:lnTo>
                  <a:pt x="128612" y="133946"/>
                </a:lnTo>
                <a:lnTo>
                  <a:pt x="129161" y="130035"/>
                </a:lnTo>
                <a:lnTo>
                  <a:pt x="86537" y="130035"/>
                </a:lnTo>
                <a:lnTo>
                  <a:pt x="67481" y="125309"/>
                </a:lnTo>
                <a:lnTo>
                  <a:pt x="52836" y="112033"/>
                </a:lnTo>
                <a:lnTo>
                  <a:pt x="43437" y="91555"/>
                </a:lnTo>
                <a:lnTo>
                  <a:pt x="40119" y="65227"/>
                </a:lnTo>
                <a:lnTo>
                  <a:pt x="128612" y="65227"/>
                </a:lnTo>
                <a:lnTo>
                  <a:pt x="124701" y="50037"/>
                </a:lnTo>
                <a:lnTo>
                  <a:pt x="40119" y="50037"/>
                </a:lnTo>
                <a:lnTo>
                  <a:pt x="41730" y="37264"/>
                </a:lnTo>
                <a:lnTo>
                  <a:pt x="46102" y="26127"/>
                </a:lnTo>
                <a:lnTo>
                  <a:pt x="53315" y="18251"/>
                </a:lnTo>
                <a:lnTo>
                  <a:pt x="63449" y="15265"/>
                </a:lnTo>
                <a:lnTo>
                  <a:pt x="104390" y="15265"/>
                </a:lnTo>
                <a:lnTo>
                  <a:pt x="88559" y="4592"/>
                </a:lnTo>
                <a:lnTo>
                  <a:pt x="64414" y="0"/>
                </a:lnTo>
                <a:close/>
              </a:path>
              <a:path w="131445" h="148590">
                <a:moveTo>
                  <a:pt x="131203" y="115481"/>
                </a:moveTo>
                <a:lnTo>
                  <a:pt x="121717" y="121361"/>
                </a:lnTo>
                <a:lnTo>
                  <a:pt x="110318" y="125963"/>
                </a:lnTo>
                <a:lnTo>
                  <a:pt x="98196" y="128963"/>
                </a:lnTo>
                <a:lnTo>
                  <a:pt x="86537" y="130035"/>
                </a:lnTo>
                <a:lnTo>
                  <a:pt x="129161" y="130035"/>
                </a:lnTo>
                <a:lnTo>
                  <a:pt x="131203" y="115481"/>
                </a:lnTo>
                <a:close/>
              </a:path>
              <a:path w="131445" h="148590">
                <a:moveTo>
                  <a:pt x="104390" y="15265"/>
                </a:moveTo>
                <a:lnTo>
                  <a:pt x="63449" y="15265"/>
                </a:lnTo>
                <a:lnTo>
                  <a:pt x="72840" y="17557"/>
                </a:lnTo>
                <a:lnTo>
                  <a:pt x="80460" y="24274"/>
                </a:lnTo>
                <a:lnTo>
                  <a:pt x="86080" y="35180"/>
                </a:lnTo>
                <a:lnTo>
                  <a:pt x="89471" y="50037"/>
                </a:lnTo>
                <a:lnTo>
                  <a:pt x="124701" y="50037"/>
                </a:lnTo>
                <a:lnTo>
                  <a:pt x="121662" y="38238"/>
                </a:lnTo>
                <a:lnTo>
                  <a:pt x="107976" y="17683"/>
                </a:lnTo>
                <a:lnTo>
                  <a:pt x="104390" y="15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98290" y="9251062"/>
            <a:ext cx="99060" cy="148590"/>
          </a:xfrm>
          <a:custGeom>
            <a:avLst/>
            <a:gdLst/>
            <a:ahLst/>
            <a:cxnLst/>
            <a:rect l="l" t="t" r="r" b="b"/>
            <a:pathLst>
              <a:path w="99059" h="148590">
                <a:moveTo>
                  <a:pt x="78117" y="140169"/>
                </a:moveTo>
                <a:lnTo>
                  <a:pt x="14477" y="140169"/>
                </a:lnTo>
                <a:lnTo>
                  <a:pt x="22747" y="143793"/>
                </a:lnTo>
                <a:lnTo>
                  <a:pt x="31254" y="146367"/>
                </a:lnTo>
                <a:lnTo>
                  <a:pt x="40009" y="147903"/>
                </a:lnTo>
                <a:lnTo>
                  <a:pt x="49021" y="148412"/>
                </a:lnTo>
                <a:lnTo>
                  <a:pt x="69176" y="145233"/>
                </a:lnTo>
                <a:lnTo>
                  <a:pt x="78117" y="140169"/>
                </a:lnTo>
                <a:close/>
              </a:path>
              <a:path w="99059" h="148590">
                <a:moveTo>
                  <a:pt x="10883" y="103047"/>
                </a:moveTo>
                <a:lnTo>
                  <a:pt x="1358" y="103047"/>
                </a:lnTo>
                <a:lnTo>
                  <a:pt x="1358" y="146761"/>
                </a:lnTo>
                <a:lnTo>
                  <a:pt x="12826" y="146761"/>
                </a:lnTo>
                <a:lnTo>
                  <a:pt x="14477" y="140169"/>
                </a:lnTo>
                <a:lnTo>
                  <a:pt x="78117" y="140169"/>
                </a:lnTo>
                <a:lnTo>
                  <a:pt x="84974" y="136286"/>
                </a:lnTo>
                <a:lnTo>
                  <a:pt x="87286" y="133184"/>
                </a:lnTo>
                <a:lnTo>
                  <a:pt x="45745" y="133184"/>
                </a:lnTo>
                <a:lnTo>
                  <a:pt x="34326" y="131160"/>
                </a:lnTo>
                <a:lnTo>
                  <a:pt x="24495" y="125274"/>
                </a:lnTo>
                <a:lnTo>
                  <a:pt x="16573" y="115809"/>
                </a:lnTo>
                <a:lnTo>
                  <a:pt x="10883" y="103047"/>
                </a:lnTo>
                <a:close/>
              </a:path>
              <a:path w="99059" h="148590">
                <a:moveTo>
                  <a:pt x="47675" y="0"/>
                </a:moveTo>
                <a:lnTo>
                  <a:pt x="28846" y="3313"/>
                </a:lnTo>
                <a:lnTo>
                  <a:pt x="13722" y="12433"/>
                </a:lnTo>
                <a:lnTo>
                  <a:pt x="3656" y="26124"/>
                </a:lnTo>
                <a:lnTo>
                  <a:pt x="0" y="43154"/>
                </a:lnTo>
                <a:lnTo>
                  <a:pt x="10181" y="70168"/>
                </a:lnTo>
                <a:lnTo>
                  <a:pt x="32581" y="87976"/>
                </a:lnTo>
                <a:lnTo>
                  <a:pt x="54981" y="101711"/>
                </a:lnTo>
                <a:lnTo>
                  <a:pt x="65163" y="116509"/>
                </a:lnTo>
                <a:lnTo>
                  <a:pt x="63652" y="123846"/>
                </a:lnTo>
                <a:lnTo>
                  <a:pt x="59516" y="129052"/>
                </a:lnTo>
                <a:lnTo>
                  <a:pt x="53349" y="132156"/>
                </a:lnTo>
                <a:lnTo>
                  <a:pt x="45745" y="133184"/>
                </a:lnTo>
                <a:lnTo>
                  <a:pt x="87286" y="133184"/>
                </a:lnTo>
                <a:lnTo>
                  <a:pt x="95283" y="122458"/>
                </a:lnTo>
                <a:lnTo>
                  <a:pt x="98971" y="104635"/>
                </a:lnTo>
                <a:lnTo>
                  <a:pt x="88549" y="76667"/>
                </a:lnTo>
                <a:lnTo>
                  <a:pt x="65620" y="59512"/>
                </a:lnTo>
                <a:lnTo>
                  <a:pt x="42692" y="45938"/>
                </a:lnTo>
                <a:lnTo>
                  <a:pt x="32270" y="28714"/>
                </a:lnTo>
                <a:lnTo>
                  <a:pt x="32270" y="20497"/>
                </a:lnTo>
                <a:lnTo>
                  <a:pt x="39801" y="15265"/>
                </a:lnTo>
                <a:lnTo>
                  <a:pt x="87845" y="15265"/>
                </a:lnTo>
                <a:lnTo>
                  <a:pt x="87845" y="8318"/>
                </a:lnTo>
                <a:lnTo>
                  <a:pt x="74650" y="8318"/>
                </a:lnTo>
                <a:lnTo>
                  <a:pt x="67946" y="4548"/>
                </a:lnTo>
                <a:lnTo>
                  <a:pt x="61429" y="1963"/>
                </a:lnTo>
                <a:lnTo>
                  <a:pt x="54780" y="476"/>
                </a:lnTo>
                <a:lnTo>
                  <a:pt x="47675" y="0"/>
                </a:lnTo>
                <a:close/>
              </a:path>
              <a:path w="99059" h="148590">
                <a:moveTo>
                  <a:pt x="87845" y="15265"/>
                </a:moveTo>
                <a:lnTo>
                  <a:pt x="51676" y="15265"/>
                </a:lnTo>
                <a:lnTo>
                  <a:pt x="60265" y="16541"/>
                </a:lnTo>
                <a:lnTo>
                  <a:pt x="67084" y="20610"/>
                </a:lnTo>
                <a:lnTo>
                  <a:pt x="72603" y="27829"/>
                </a:lnTo>
                <a:lnTo>
                  <a:pt x="77292" y="38557"/>
                </a:lnTo>
                <a:lnTo>
                  <a:pt x="87845" y="38557"/>
                </a:lnTo>
                <a:lnTo>
                  <a:pt x="87845" y="15265"/>
                </a:lnTo>
                <a:close/>
              </a:path>
              <a:path w="99059" h="148590">
                <a:moveTo>
                  <a:pt x="87845" y="1079"/>
                </a:moveTo>
                <a:lnTo>
                  <a:pt x="77292" y="1079"/>
                </a:lnTo>
                <a:lnTo>
                  <a:pt x="74650" y="8318"/>
                </a:lnTo>
                <a:lnTo>
                  <a:pt x="87845" y="8318"/>
                </a:lnTo>
                <a:lnTo>
                  <a:pt x="87845" y="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07135" y="9216966"/>
            <a:ext cx="105410" cy="182880"/>
          </a:xfrm>
          <a:custGeom>
            <a:avLst/>
            <a:gdLst/>
            <a:ahLst/>
            <a:cxnLst/>
            <a:rect l="l" t="t" r="r" b="b"/>
            <a:pathLst>
              <a:path w="105409" h="182879">
                <a:moveTo>
                  <a:pt x="58915" y="56591"/>
                </a:moveTo>
                <a:lnTo>
                  <a:pt x="21031" y="56591"/>
                </a:lnTo>
                <a:lnTo>
                  <a:pt x="21031" y="135127"/>
                </a:lnTo>
                <a:lnTo>
                  <a:pt x="23545" y="156258"/>
                </a:lnTo>
                <a:lnTo>
                  <a:pt x="31280" y="171021"/>
                </a:lnTo>
                <a:lnTo>
                  <a:pt x="44519" y="179683"/>
                </a:lnTo>
                <a:lnTo>
                  <a:pt x="63550" y="182511"/>
                </a:lnTo>
                <a:lnTo>
                  <a:pt x="82264" y="180086"/>
                </a:lnTo>
                <a:lnTo>
                  <a:pt x="95264" y="174247"/>
                </a:lnTo>
                <a:lnTo>
                  <a:pt x="102698" y="167284"/>
                </a:lnTo>
                <a:lnTo>
                  <a:pt x="77622" y="167284"/>
                </a:lnTo>
                <a:lnTo>
                  <a:pt x="69448" y="165060"/>
                </a:lnTo>
                <a:lnTo>
                  <a:pt x="63601" y="158818"/>
                </a:lnTo>
                <a:lnTo>
                  <a:pt x="60088" y="149201"/>
                </a:lnTo>
                <a:lnTo>
                  <a:pt x="58915" y="136855"/>
                </a:lnTo>
                <a:lnTo>
                  <a:pt x="58915" y="56591"/>
                </a:lnTo>
                <a:close/>
              </a:path>
              <a:path w="105409" h="182879">
                <a:moveTo>
                  <a:pt x="103606" y="156806"/>
                </a:moveTo>
                <a:lnTo>
                  <a:pt x="100977" y="156806"/>
                </a:lnTo>
                <a:lnTo>
                  <a:pt x="96683" y="158444"/>
                </a:lnTo>
                <a:lnTo>
                  <a:pt x="91524" y="162045"/>
                </a:lnTo>
                <a:lnTo>
                  <a:pt x="85252" y="165647"/>
                </a:lnTo>
                <a:lnTo>
                  <a:pt x="77622" y="167284"/>
                </a:lnTo>
                <a:lnTo>
                  <a:pt x="102698" y="167284"/>
                </a:lnTo>
                <a:lnTo>
                  <a:pt x="102846" y="167145"/>
                </a:lnTo>
                <a:lnTo>
                  <a:pt x="105308" y="160934"/>
                </a:lnTo>
                <a:lnTo>
                  <a:pt x="105308" y="158114"/>
                </a:lnTo>
                <a:lnTo>
                  <a:pt x="103606" y="156806"/>
                </a:lnTo>
                <a:close/>
              </a:path>
              <a:path w="105409" h="182879">
                <a:moveTo>
                  <a:pt x="58915" y="0"/>
                </a:moveTo>
                <a:lnTo>
                  <a:pt x="0" y="56591"/>
                </a:lnTo>
                <a:lnTo>
                  <a:pt x="98336" y="56591"/>
                </a:lnTo>
                <a:lnTo>
                  <a:pt x="98336" y="38074"/>
                </a:lnTo>
                <a:lnTo>
                  <a:pt x="58915" y="38074"/>
                </a:lnTo>
                <a:lnTo>
                  <a:pt x="58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18160" y="9251056"/>
            <a:ext cx="131445" cy="148590"/>
          </a:xfrm>
          <a:custGeom>
            <a:avLst/>
            <a:gdLst/>
            <a:ahLst/>
            <a:cxnLst/>
            <a:rect l="l" t="t" r="r" b="b"/>
            <a:pathLst>
              <a:path w="131445" h="148590">
                <a:moveTo>
                  <a:pt x="64541" y="0"/>
                </a:moveTo>
                <a:lnTo>
                  <a:pt x="38340" y="5237"/>
                </a:lnTo>
                <a:lnTo>
                  <a:pt x="17945" y="19915"/>
                </a:lnTo>
                <a:lnTo>
                  <a:pt x="4712" y="42482"/>
                </a:lnTo>
                <a:lnTo>
                  <a:pt x="0" y="71386"/>
                </a:lnTo>
                <a:lnTo>
                  <a:pt x="3637" y="97456"/>
                </a:lnTo>
                <a:lnTo>
                  <a:pt x="16003" y="122378"/>
                </a:lnTo>
                <a:lnTo>
                  <a:pt x="39278" y="141065"/>
                </a:lnTo>
                <a:lnTo>
                  <a:pt x="75641" y="148424"/>
                </a:lnTo>
                <a:lnTo>
                  <a:pt x="89819" y="147639"/>
                </a:lnTo>
                <a:lnTo>
                  <a:pt x="102781" y="145124"/>
                </a:lnTo>
                <a:lnTo>
                  <a:pt x="115399" y="140639"/>
                </a:lnTo>
                <a:lnTo>
                  <a:pt x="128549" y="133946"/>
                </a:lnTo>
                <a:lnTo>
                  <a:pt x="129138" y="130035"/>
                </a:lnTo>
                <a:lnTo>
                  <a:pt x="86537" y="130035"/>
                </a:lnTo>
                <a:lnTo>
                  <a:pt x="67498" y="125309"/>
                </a:lnTo>
                <a:lnTo>
                  <a:pt x="52879" y="112033"/>
                </a:lnTo>
                <a:lnTo>
                  <a:pt x="43503" y="91555"/>
                </a:lnTo>
                <a:lnTo>
                  <a:pt x="40195" y="65227"/>
                </a:lnTo>
                <a:lnTo>
                  <a:pt x="128549" y="65227"/>
                </a:lnTo>
                <a:lnTo>
                  <a:pt x="124673" y="50037"/>
                </a:lnTo>
                <a:lnTo>
                  <a:pt x="40195" y="50037"/>
                </a:lnTo>
                <a:lnTo>
                  <a:pt x="41831" y="37264"/>
                </a:lnTo>
                <a:lnTo>
                  <a:pt x="46196" y="26127"/>
                </a:lnTo>
                <a:lnTo>
                  <a:pt x="53390" y="18251"/>
                </a:lnTo>
                <a:lnTo>
                  <a:pt x="63512" y="15265"/>
                </a:lnTo>
                <a:lnTo>
                  <a:pt x="104443" y="15265"/>
                </a:lnTo>
                <a:lnTo>
                  <a:pt x="88644" y="4592"/>
                </a:lnTo>
                <a:lnTo>
                  <a:pt x="64541" y="0"/>
                </a:lnTo>
                <a:close/>
              </a:path>
              <a:path w="131445" h="148590">
                <a:moveTo>
                  <a:pt x="131330" y="115481"/>
                </a:moveTo>
                <a:lnTo>
                  <a:pt x="121802" y="121361"/>
                </a:lnTo>
                <a:lnTo>
                  <a:pt x="110382" y="125963"/>
                </a:lnTo>
                <a:lnTo>
                  <a:pt x="98237" y="128963"/>
                </a:lnTo>
                <a:lnTo>
                  <a:pt x="86537" y="130035"/>
                </a:lnTo>
                <a:lnTo>
                  <a:pt x="129138" y="130035"/>
                </a:lnTo>
                <a:lnTo>
                  <a:pt x="131330" y="115481"/>
                </a:lnTo>
                <a:close/>
              </a:path>
              <a:path w="131445" h="148590">
                <a:moveTo>
                  <a:pt x="104443" y="15265"/>
                </a:moveTo>
                <a:lnTo>
                  <a:pt x="63512" y="15265"/>
                </a:lnTo>
                <a:lnTo>
                  <a:pt x="72841" y="17557"/>
                </a:lnTo>
                <a:lnTo>
                  <a:pt x="80446" y="24274"/>
                </a:lnTo>
                <a:lnTo>
                  <a:pt x="86078" y="35180"/>
                </a:lnTo>
                <a:lnTo>
                  <a:pt x="89484" y="50037"/>
                </a:lnTo>
                <a:lnTo>
                  <a:pt x="124673" y="50037"/>
                </a:lnTo>
                <a:lnTo>
                  <a:pt x="121662" y="38238"/>
                </a:lnTo>
                <a:lnTo>
                  <a:pt x="108023" y="17683"/>
                </a:lnTo>
                <a:lnTo>
                  <a:pt x="104443" y="15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63679" y="9251057"/>
            <a:ext cx="120650" cy="144780"/>
          </a:xfrm>
          <a:custGeom>
            <a:avLst/>
            <a:gdLst/>
            <a:ahLst/>
            <a:cxnLst/>
            <a:rect l="l" t="t" r="r" b="b"/>
            <a:pathLst>
              <a:path w="120650" h="144779">
                <a:moveTo>
                  <a:pt x="86842" y="129349"/>
                </a:moveTo>
                <a:lnTo>
                  <a:pt x="0" y="129349"/>
                </a:lnTo>
                <a:lnTo>
                  <a:pt x="0" y="144449"/>
                </a:lnTo>
                <a:lnTo>
                  <a:pt x="86842" y="144449"/>
                </a:lnTo>
                <a:lnTo>
                  <a:pt x="86842" y="129349"/>
                </a:lnTo>
                <a:close/>
              </a:path>
              <a:path w="120650" h="144779">
                <a:moveTo>
                  <a:pt x="62509" y="3987"/>
                </a:moveTo>
                <a:lnTo>
                  <a:pt x="0" y="3987"/>
                </a:lnTo>
                <a:lnTo>
                  <a:pt x="0" y="19138"/>
                </a:lnTo>
                <a:lnTo>
                  <a:pt x="24663" y="19138"/>
                </a:lnTo>
                <a:lnTo>
                  <a:pt x="24663" y="129349"/>
                </a:lnTo>
                <a:lnTo>
                  <a:pt x="62509" y="129349"/>
                </a:lnTo>
                <a:lnTo>
                  <a:pt x="62509" y="47459"/>
                </a:lnTo>
                <a:lnTo>
                  <a:pt x="71031" y="37896"/>
                </a:lnTo>
                <a:lnTo>
                  <a:pt x="74968" y="33604"/>
                </a:lnTo>
                <a:lnTo>
                  <a:pt x="115659" y="33604"/>
                </a:lnTo>
                <a:lnTo>
                  <a:pt x="117367" y="27698"/>
                </a:lnTo>
                <a:lnTo>
                  <a:pt x="62509" y="27698"/>
                </a:lnTo>
                <a:lnTo>
                  <a:pt x="62509" y="3987"/>
                </a:lnTo>
                <a:close/>
              </a:path>
              <a:path w="120650" h="144779">
                <a:moveTo>
                  <a:pt x="115659" y="33604"/>
                </a:moveTo>
                <a:lnTo>
                  <a:pt x="82842" y="33604"/>
                </a:lnTo>
                <a:lnTo>
                  <a:pt x="89330" y="34703"/>
                </a:lnTo>
                <a:lnTo>
                  <a:pt x="95194" y="38207"/>
                </a:lnTo>
                <a:lnTo>
                  <a:pt x="100803" y="44426"/>
                </a:lnTo>
                <a:lnTo>
                  <a:pt x="106527" y="53670"/>
                </a:lnTo>
                <a:lnTo>
                  <a:pt x="111392" y="44541"/>
                </a:lnTo>
                <a:lnTo>
                  <a:pt x="115427" y="34405"/>
                </a:lnTo>
                <a:lnTo>
                  <a:pt x="115659" y="33604"/>
                </a:lnTo>
                <a:close/>
              </a:path>
              <a:path w="120650" h="144779">
                <a:moveTo>
                  <a:pt x="97751" y="0"/>
                </a:moveTo>
                <a:lnTo>
                  <a:pt x="91744" y="0"/>
                </a:lnTo>
                <a:lnTo>
                  <a:pt x="85877" y="2476"/>
                </a:lnTo>
                <a:lnTo>
                  <a:pt x="63093" y="27698"/>
                </a:lnTo>
                <a:lnTo>
                  <a:pt x="117367" y="27698"/>
                </a:lnTo>
                <a:lnTo>
                  <a:pt x="118446" y="23968"/>
                </a:lnTo>
                <a:lnTo>
                  <a:pt x="120269" y="13931"/>
                </a:lnTo>
                <a:lnTo>
                  <a:pt x="115107" y="8427"/>
                </a:lnTo>
                <a:lnTo>
                  <a:pt x="109216" y="3987"/>
                </a:lnTo>
                <a:lnTo>
                  <a:pt x="103284" y="1067"/>
                </a:lnTo>
                <a:lnTo>
                  <a:pt x="97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98828" y="9251057"/>
            <a:ext cx="175895" cy="144780"/>
          </a:xfrm>
          <a:custGeom>
            <a:avLst/>
            <a:gdLst/>
            <a:ahLst/>
            <a:cxnLst/>
            <a:rect l="l" t="t" r="r" b="b"/>
            <a:pathLst>
              <a:path w="175895" h="144779">
                <a:moveTo>
                  <a:pt x="82118" y="129349"/>
                </a:moveTo>
                <a:lnTo>
                  <a:pt x="0" y="129349"/>
                </a:lnTo>
                <a:lnTo>
                  <a:pt x="0" y="144449"/>
                </a:lnTo>
                <a:lnTo>
                  <a:pt x="82118" y="144449"/>
                </a:lnTo>
                <a:lnTo>
                  <a:pt x="82118" y="129349"/>
                </a:lnTo>
                <a:close/>
              </a:path>
              <a:path w="175895" h="144779">
                <a:moveTo>
                  <a:pt x="175844" y="129349"/>
                </a:moveTo>
                <a:lnTo>
                  <a:pt x="93065" y="129349"/>
                </a:lnTo>
                <a:lnTo>
                  <a:pt x="93065" y="144449"/>
                </a:lnTo>
                <a:lnTo>
                  <a:pt x="175844" y="144449"/>
                </a:lnTo>
                <a:lnTo>
                  <a:pt x="175844" y="129349"/>
                </a:lnTo>
                <a:close/>
              </a:path>
              <a:path w="175895" h="144779">
                <a:moveTo>
                  <a:pt x="62471" y="3987"/>
                </a:moveTo>
                <a:lnTo>
                  <a:pt x="0" y="3987"/>
                </a:lnTo>
                <a:lnTo>
                  <a:pt x="0" y="19138"/>
                </a:lnTo>
                <a:lnTo>
                  <a:pt x="24612" y="19138"/>
                </a:lnTo>
                <a:lnTo>
                  <a:pt x="24612" y="129349"/>
                </a:lnTo>
                <a:lnTo>
                  <a:pt x="62471" y="129349"/>
                </a:lnTo>
                <a:lnTo>
                  <a:pt x="62471" y="34924"/>
                </a:lnTo>
                <a:lnTo>
                  <a:pt x="71430" y="29873"/>
                </a:lnTo>
                <a:lnTo>
                  <a:pt x="79298" y="26412"/>
                </a:lnTo>
                <a:lnTo>
                  <a:pt x="86481" y="24423"/>
                </a:lnTo>
                <a:lnTo>
                  <a:pt x="93383" y="23787"/>
                </a:lnTo>
                <a:lnTo>
                  <a:pt x="147876" y="23787"/>
                </a:lnTo>
                <a:lnTo>
                  <a:pt x="146350" y="21081"/>
                </a:lnTo>
                <a:lnTo>
                  <a:pt x="62471" y="21081"/>
                </a:lnTo>
                <a:lnTo>
                  <a:pt x="62471" y="3987"/>
                </a:lnTo>
                <a:close/>
              </a:path>
              <a:path w="175895" h="144779">
                <a:moveTo>
                  <a:pt x="147876" y="23787"/>
                </a:moveTo>
                <a:lnTo>
                  <a:pt x="93383" y="23787"/>
                </a:lnTo>
                <a:lnTo>
                  <a:pt x="100960" y="25183"/>
                </a:lnTo>
                <a:lnTo>
                  <a:pt x="107378" y="29316"/>
                </a:lnTo>
                <a:lnTo>
                  <a:pt x="111824" y="36104"/>
                </a:lnTo>
                <a:lnTo>
                  <a:pt x="113487" y="45465"/>
                </a:lnTo>
                <a:lnTo>
                  <a:pt x="113487" y="129349"/>
                </a:lnTo>
                <a:lnTo>
                  <a:pt x="151231" y="129349"/>
                </a:lnTo>
                <a:lnTo>
                  <a:pt x="151231" y="43167"/>
                </a:lnTo>
                <a:lnTo>
                  <a:pt x="148593" y="25058"/>
                </a:lnTo>
                <a:lnTo>
                  <a:pt x="147876" y="23787"/>
                </a:lnTo>
                <a:close/>
              </a:path>
              <a:path w="175895" h="144779">
                <a:moveTo>
                  <a:pt x="112102" y="0"/>
                </a:moveTo>
                <a:lnTo>
                  <a:pt x="99620" y="1499"/>
                </a:lnTo>
                <a:lnTo>
                  <a:pt x="87749" y="5754"/>
                </a:lnTo>
                <a:lnTo>
                  <a:pt x="75646" y="12403"/>
                </a:lnTo>
                <a:lnTo>
                  <a:pt x="62471" y="21081"/>
                </a:lnTo>
                <a:lnTo>
                  <a:pt x="146350" y="21081"/>
                </a:lnTo>
                <a:lnTo>
                  <a:pt x="140935" y="11482"/>
                </a:lnTo>
                <a:lnTo>
                  <a:pt x="128643" y="2956"/>
                </a:lnTo>
                <a:lnTo>
                  <a:pt x="112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58909" y="9198575"/>
            <a:ext cx="257810" cy="197485"/>
          </a:xfrm>
          <a:custGeom>
            <a:avLst/>
            <a:gdLst/>
            <a:ahLst/>
            <a:cxnLst/>
            <a:rect l="l" t="t" r="r" b="b"/>
            <a:pathLst>
              <a:path w="257809" h="197484">
                <a:moveTo>
                  <a:pt x="75717" y="178485"/>
                </a:moveTo>
                <a:lnTo>
                  <a:pt x="0" y="178485"/>
                </a:lnTo>
                <a:lnTo>
                  <a:pt x="0" y="196938"/>
                </a:lnTo>
                <a:lnTo>
                  <a:pt x="75717" y="196938"/>
                </a:lnTo>
                <a:lnTo>
                  <a:pt x="75717" y="178485"/>
                </a:lnTo>
                <a:close/>
              </a:path>
              <a:path w="257809" h="197484">
                <a:moveTo>
                  <a:pt x="91777" y="59753"/>
                </a:moveTo>
                <a:lnTo>
                  <a:pt x="49618" y="59753"/>
                </a:lnTo>
                <a:lnTo>
                  <a:pt x="115430" y="196938"/>
                </a:lnTo>
                <a:lnTo>
                  <a:pt x="123012" y="196938"/>
                </a:lnTo>
                <a:lnTo>
                  <a:pt x="152537" y="134416"/>
                </a:lnTo>
                <a:lnTo>
                  <a:pt x="127965" y="134416"/>
                </a:lnTo>
                <a:lnTo>
                  <a:pt x="91777" y="59753"/>
                </a:lnTo>
                <a:close/>
              </a:path>
              <a:path w="257809" h="197484">
                <a:moveTo>
                  <a:pt x="257225" y="178485"/>
                </a:moveTo>
                <a:lnTo>
                  <a:pt x="163474" y="178485"/>
                </a:lnTo>
                <a:lnTo>
                  <a:pt x="163474" y="196938"/>
                </a:lnTo>
                <a:lnTo>
                  <a:pt x="257225" y="196938"/>
                </a:lnTo>
                <a:lnTo>
                  <a:pt x="257225" y="178485"/>
                </a:lnTo>
                <a:close/>
              </a:path>
              <a:path w="257809" h="197484">
                <a:moveTo>
                  <a:pt x="71729" y="0"/>
                </a:moveTo>
                <a:lnTo>
                  <a:pt x="0" y="0"/>
                </a:lnTo>
                <a:lnTo>
                  <a:pt x="0" y="18389"/>
                </a:lnTo>
                <a:lnTo>
                  <a:pt x="26568" y="18389"/>
                </a:lnTo>
                <a:lnTo>
                  <a:pt x="26568" y="178485"/>
                </a:lnTo>
                <a:lnTo>
                  <a:pt x="49060" y="178485"/>
                </a:lnTo>
                <a:lnTo>
                  <a:pt x="49060" y="59753"/>
                </a:lnTo>
                <a:lnTo>
                  <a:pt x="91777" y="59753"/>
                </a:lnTo>
                <a:lnTo>
                  <a:pt x="71729" y="18389"/>
                </a:lnTo>
                <a:lnTo>
                  <a:pt x="71729" y="0"/>
                </a:lnTo>
                <a:close/>
              </a:path>
              <a:path w="257809" h="197484">
                <a:moveTo>
                  <a:pt x="230835" y="54216"/>
                </a:moveTo>
                <a:lnTo>
                  <a:pt x="191084" y="54216"/>
                </a:lnTo>
                <a:lnTo>
                  <a:pt x="191084" y="178485"/>
                </a:lnTo>
                <a:lnTo>
                  <a:pt x="230835" y="178485"/>
                </a:lnTo>
                <a:lnTo>
                  <a:pt x="230835" y="54216"/>
                </a:lnTo>
                <a:close/>
              </a:path>
              <a:path w="257809" h="197484">
                <a:moveTo>
                  <a:pt x="257225" y="0"/>
                </a:moveTo>
                <a:lnTo>
                  <a:pt x="183210" y="0"/>
                </a:lnTo>
                <a:lnTo>
                  <a:pt x="183210" y="18389"/>
                </a:lnTo>
                <a:lnTo>
                  <a:pt x="127965" y="134416"/>
                </a:lnTo>
                <a:lnTo>
                  <a:pt x="152537" y="134416"/>
                </a:lnTo>
                <a:lnTo>
                  <a:pt x="190411" y="54216"/>
                </a:lnTo>
                <a:lnTo>
                  <a:pt x="230835" y="54216"/>
                </a:lnTo>
                <a:lnTo>
                  <a:pt x="230835" y="18389"/>
                </a:lnTo>
                <a:lnTo>
                  <a:pt x="257225" y="18389"/>
                </a:lnTo>
                <a:lnTo>
                  <a:pt x="257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18977" y="9255041"/>
            <a:ext cx="175895" cy="144780"/>
          </a:xfrm>
          <a:custGeom>
            <a:avLst/>
            <a:gdLst/>
            <a:ahLst/>
            <a:cxnLst/>
            <a:rect l="l" t="t" r="r" b="b"/>
            <a:pathLst>
              <a:path w="175895" h="144779">
                <a:moveTo>
                  <a:pt x="62534" y="0"/>
                </a:moveTo>
                <a:lnTo>
                  <a:pt x="0" y="0"/>
                </a:lnTo>
                <a:lnTo>
                  <a:pt x="0" y="15151"/>
                </a:lnTo>
                <a:lnTo>
                  <a:pt x="24638" y="15151"/>
                </a:lnTo>
                <a:lnTo>
                  <a:pt x="24638" y="104902"/>
                </a:lnTo>
                <a:lnTo>
                  <a:pt x="26567" y="119812"/>
                </a:lnTo>
                <a:lnTo>
                  <a:pt x="33129" y="132432"/>
                </a:lnTo>
                <a:lnTo>
                  <a:pt x="45485" y="141170"/>
                </a:lnTo>
                <a:lnTo>
                  <a:pt x="64795" y="144437"/>
                </a:lnTo>
                <a:lnTo>
                  <a:pt x="75453" y="143511"/>
                </a:lnTo>
                <a:lnTo>
                  <a:pt x="87112" y="140515"/>
                </a:lnTo>
                <a:lnTo>
                  <a:pt x="99699" y="135125"/>
                </a:lnTo>
                <a:lnTo>
                  <a:pt x="113144" y="127012"/>
                </a:lnTo>
                <a:lnTo>
                  <a:pt x="175590" y="127012"/>
                </a:lnTo>
                <a:lnTo>
                  <a:pt x="175590" y="125361"/>
                </a:lnTo>
                <a:lnTo>
                  <a:pt x="150952" y="125361"/>
                </a:lnTo>
                <a:lnTo>
                  <a:pt x="150952" y="124688"/>
                </a:lnTo>
                <a:lnTo>
                  <a:pt x="81559" y="124688"/>
                </a:lnTo>
                <a:lnTo>
                  <a:pt x="73437" y="122991"/>
                </a:lnTo>
                <a:lnTo>
                  <a:pt x="67470" y="118271"/>
                </a:lnTo>
                <a:lnTo>
                  <a:pt x="63791" y="111090"/>
                </a:lnTo>
                <a:lnTo>
                  <a:pt x="62534" y="102006"/>
                </a:lnTo>
                <a:lnTo>
                  <a:pt x="62534" y="0"/>
                </a:lnTo>
                <a:close/>
              </a:path>
              <a:path w="175895" h="144779">
                <a:moveTo>
                  <a:pt x="175590" y="127012"/>
                </a:moveTo>
                <a:lnTo>
                  <a:pt x="113144" y="127012"/>
                </a:lnTo>
                <a:lnTo>
                  <a:pt x="113144" y="140462"/>
                </a:lnTo>
                <a:lnTo>
                  <a:pt x="175590" y="140462"/>
                </a:lnTo>
                <a:lnTo>
                  <a:pt x="175590" y="127012"/>
                </a:lnTo>
                <a:close/>
              </a:path>
              <a:path w="175895" h="144779">
                <a:moveTo>
                  <a:pt x="150952" y="0"/>
                </a:moveTo>
                <a:lnTo>
                  <a:pt x="88811" y="0"/>
                </a:lnTo>
                <a:lnTo>
                  <a:pt x="88811" y="15151"/>
                </a:lnTo>
                <a:lnTo>
                  <a:pt x="113144" y="15151"/>
                </a:lnTo>
                <a:lnTo>
                  <a:pt x="113144" y="112522"/>
                </a:lnTo>
                <a:lnTo>
                  <a:pt x="103462" y="118002"/>
                </a:lnTo>
                <a:lnTo>
                  <a:pt x="95275" y="121786"/>
                </a:lnTo>
                <a:lnTo>
                  <a:pt x="88126" y="123980"/>
                </a:lnTo>
                <a:lnTo>
                  <a:pt x="81559" y="124688"/>
                </a:lnTo>
                <a:lnTo>
                  <a:pt x="150952" y="124688"/>
                </a:lnTo>
                <a:lnTo>
                  <a:pt x="150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997929" y="9216966"/>
            <a:ext cx="105410" cy="182880"/>
          </a:xfrm>
          <a:custGeom>
            <a:avLst/>
            <a:gdLst/>
            <a:ahLst/>
            <a:cxnLst/>
            <a:rect l="l" t="t" r="r" b="b"/>
            <a:pathLst>
              <a:path w="105409" h="182879">
                <a:moveTo>
                  <a:pt x="58813" y="56591"/>
                </a:moveTo>
                <a:lnTo>
                  <a:pt x="20929" y="56591"/>
                </a:lnTo>
                <a:lnTo>
                  <a:pt x="20929" y="135127"/>
                </a:lnTo>
                <a:lnTo>
                  <a:pt x="23452" y="156258"/>
                </a:lnTo>
                <a:lnTo>
                  <a:pt x="31199" y="171021"/>
                </a:lnTo>
                <a:lnTo>
                  <a:pt x="44434" y="179683"/>
                </a:lnTo>
                <a:lnTo>
                  <a:pt x="63423" y="182511"/>
                </a:lnTo>
                <a:lnTo>
                  <a:pt x="82122" y="180086"/>
                </a:lnTo>
                <a:lnTo>
                  <a:pt x="95100" y="174247"/>
                </a:lnTo>
                <a:lnTo>
                  <a:pt x="102516" y="167284"/>
                </a:lnTo>
                <a:lnTo>
                  <a:pt x="77584" y="167284"/>
                </a:lnTo>
                <a:lnTo>
                  <a:pt x="69368" y="165060"/>
                </a:lnTo>
                <a:lnTo>
                  <a:pt x="63503" y="158818"/>
                </a:lnTo>
                <a:lnTo>
                  <a:pt x="59985" y="149201"/>
                </a:lnTo>
                <a:lnTo>
                  <a:pt x="58813" y="136855"/>
                </a:lnTo>
                <a:lnTo>
                  <a:pt x="58813" y="56591"/>
                </a:lnTo>
                <a:close/>
              </a:path>
              <a:path w="105409" h="182879">
                <a:moveTo>
                  <a:pt x="103505" y="156806"/>
                </a:moveTo>
                <a:lnTo>
                  <a:pt x="100926" y="156806"/>
                </a:lnTo>
                <a:lnTo>
                  <a:pt x="96624" y="158444"/>
                </a:lnTo>
                <a:lnTo>
                  <a:pt x="91470" y="162045"/>
                </a:lnTo>
                <a:lnTo>
                  <a:pt x="85208" y="165647"/>
                </a:lnTo>
                <a:lnTo>
                  <a:pt x="77584" y="167284"/>
                </a:lnTo>
                <a:lnTo>
                  <a:pt x="102516" y="167284"/>
                </a:lnTo>
                <a:lnTo>
                  <a:pt x="102664" y="167145"/>
                </a:lnTo>
                <a:lnTo>
                  <a:pt x="105117" y="160934"/>
                </a:lnTo>
                <a:lnTo>
                  <a:pt x="105117" y="158114"/>
                </a:lnTo>
                <a:lnTo>
                  <a:pt x="103505" y="156806"/>
                </a:lnTo>
                <a:close/>
              </a:path>
              <a:path w="105409" h="182879">
                <a:moveTo>
                  <a:pt x="58813" y="0"/>
                </a:moveTo>
                <a:lnTo>
                  <a:pt x="0" y="56591"/>
                </a:lnTo>
                <a:lnTo>
                  <a:pt x="98259" y="56591"/>
                </a:lnTo>
                <a:lnTo>
                  <a:pt x="98259" y="38074"/>
                </a:lnTo>
                <a:lnTo>
                  <a:pt x="58813" y="38074"/>
                </a:lnTo>
                <a:lnTo>
                  <a:pt x="58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08745" y="9255041"/>
            <a:ext cx="175895" cy="144780"/>
          </a:xfrm>
          <a:custGeom>
            <a:avLst/>
            <a:gdLst/>
            <a:ahLst/>
            <a:cxnLst/>
            <a:rect l="l" t="t" r="r" b="b"/>
            <a:pathLst>
              <a:path w="175895" h="144779">
                <a:moveTo>
                  <a:pt x="62585" y="0"/>
                </a:moveTo>
                <a:lnTo>
                  <a:pt x="0" y="0"/>
                </a:lnTo>
                <a:lnTo>
                  <a:pt x="0" y="15151"/>
                </a:lnTo>
                <a:lnTo>
                  <a:pt x="24637" y="15151"/>
                </a:lnTo>
                <a:lnTo>
                  <a:pt x="24637" y="104902"/>
                </a:lnTo>
                <a:lnTo>
                  <a:pt x="26563" y="119812"/>
                </a:lnTo>
                <a:lnTo>
                  <a:pt x="33116" y="132432"/>
                </a:lnTo>
                <a:lnTo>
                  <a:pt x="45463" y="141170"/>
                </a:lnTo>
                <a:lnTo>
                  <a:pt x="64769" y="144437"/>
                </a:lnTo>
                <a:lnTo>
                  <a:pt x="75459" y="143511"/>
                </a:lnTo>
                <a:lnTo>
                  <a:pt x="87136" y="140515"/>
                </a:lnTo>
                <a:lnTo>
                  <a:pt x="99729" y="135125"/>
                </a:lnTo>
                <a:lnTo>
                  <a:pt x="113169" y="127012"/>
                </a:lnTo>
                <a:lnTo>
                  <a:pt x="175628" y="127012"/>
                </a:lnTo>
                <a:lnTo>
                  <a:pt x="175628" y="125361"/>
                </a:lnTo>
                <a:lnTo>
                  <a:pt x="151041" y="125361"/>
                </a:lnTo>
                <a:lnTo>
                  <a:pt x="151041" y="124688"/>
                </a:lnTo>
                <a:lnTo>
                  <a:pt x="81610" y="124688"/>
                </a:lnTo>
                <a:lnTo>
                  <a:pt x="73499" y="122991"/>
                </a:lnTo>
                <a:lnTo>
                  <a:pt x="67530" y="118271"/>
                </a:lnTo>
                <a:lnTo>
                  <a:pt x="63845" y="111090"/>
                </a:lnTo>
                <a:lnTo>
                  <a:pt x="62585" y="102006"/>
                </a:lnTo>
                <a:lnTo>
                  <a:pt x="62585" y="0"/>
                </a:lnTo>
                <a:close/>
              </a:path>
              <a:path w="175895" h="144779">
                <a:moveTo>
                  <a:pt x="175628" y="127012"/>
                </a:moveTo>
                <a:lnTo>
                  <a:pt x="113169" y="127012"/>
                </a:lnTo>
                <a:lnTo>
                  <a:pt x="113169" y="140462"/>
                </a:lnTo>
                <a:lnTo>
                  <a:pt x="175628" y="140462"/>
                </a:lnTo>
                <a:lnTo>
                  <a:pt x="175628" y="127012"/>
                </a:lnTo>
                <a:close/>
              </a:path>
              <a:path w="175895" h="144779">
                <a:moveTo>
                  <a:pt x="151041" y="0"/>
                </a:moveTo>
                <a:lnTo>
                  <a:pt x="88849" y="0"/>
                </a:lnTo>
                <a:lnTo>
                  <a:pt x="88849" y="15151"/>
                </a:lnTo>
                <a:lnTo>
                  <a:pt x="113169" y="15151"/>
                </a:lnTo>
                <a:lnTo>
                  <a:pt x="113169" y="112522"/>
                </a:lnTo>
                <a:lnTo>
                  <a:pt x="103454" y="118002"/>
                </a:lnTo>
                <a:lnTo>
                  <a:pt x="95270" y="121786"/>
                </a:lnTo>
                <a:lnTo>
                  <a:pt x="88146" y="123980"/>
                </a:lnTo>
                <a:lnTo>
                  <a:pt x="81610" y="124688"/>
                </a:lnTo>
                <a:lnTo>
                  <a:pt x="151041" y="124688"/>
                </a:lnTo>
                <a:lnTo>
                  <a:pt x="151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94571" y="9251058"/>
            <a:ext cx="135255" cy="148590"/>
          </a:xfrm>
          <a:custGeom>
            <a:avLst/>
            <a:gdLst/>
            <a:ahLst/>
            <a:cxnLst/>
            <a:rect l="l" t="t" r="r" b="b"/>
            <a:pathLst>
              <a:path w="135254" h="148590">
                <a:moveTo>
                  <a:pt x="100289" y="21463"/>
                </a:moveTo>
                <a:lnTo>
                  <a:pt x="45999" y="21463"/>
                </a:lnTo>
                <a:lnTo>
                  <a:pt x="56445" y="23233"/>
                </a:lnTo>
                <a:lnTo>
                  <a:pt x="64071" y="28486"/>
                </a:lnTo>
                <a:lnTo>
                  <a:pt x="68745" y="37129"/>
                </a:lnTo>
                <a:lnTo>
                  <a:pt x="70332" y="49072"/>
                </a:lnTo>
                <a:lnTo>
                  <a:pt x="70332" y="65519"/>
                </a:lnTo>
                <a:lnTo>
                  <a:pt x="36499" y="74041"/>
                </a:lnTo>
                <a:lnTo>
                  <a:pt x="19995" y="79812"/>
                </a:lnTo>
                <a:lnTo>
                  <a:pt x="8648" y="87495"/>
                </a:lnTo>
                <a:lnTo>
                  <a:pt x="2102" y="97499"/>
                </a:lnTo>
                <a:lnTo>
                  <a:pt x="0" y="110236"/>
                </a:lnTo>
                <a:lnTo>
                  <a:pt x="2443" y="125504"/>
                </a:lnTo>
                <a:lnTo>
                  <a:pt x="9253" y="137598"/>
                </a:lnTo>
                <a:lnTo>
                  <a:pt x="19647" y="145558"/>
                </a:lnTo>
                <a:lnTo>
                  <a:pt x="32842" y="148424"/>
                </a:lnTo>
                <a:lnTo>
                  <a:pt x="42264" y="147407"/>
                </a:lnTo>
                <a:lnTo>
                  <a:pt x="51925" y="144260"/>
                </a:lnTo>
                <a:lnTo>
                  <a:pt x="62236" y="138839"/>
                </a:lnTo>
                <a:lnTo>
                  <a:pt x="73609" y="131000"/>
                </a:lnTo>
                <a:lnTo>
                  <a:pt x="135242" y="131000"/>
                </a:lnTo>
                <a:lnTo>
                  <a:pt x="135242" y="127025"/>
                </a:lnTo>
                <a:lnTo>
                  <a:pt x="116065" y="127025"/>
                </a:lnTo>
                <a:lnTo>
                  <a:pt x="113347" y="124764"/>
                </a:lnTo>
                <a:lnTo>
                  <a:pt x="41478" y="124764"/>
                </a:lnTo>
                <a:lnTo>
                  <a:pt x="34836" y="117132"/>
                </a:lnTo>
                <a:lnTo>
                  <a:pt x="34836" y="107594"/>
                </a:lnTo>
                <a:lnTo>
                  <a:pt x="36451" y="99079"/>
                </a:lnTo>
                <a:lnTo>
                  <a:pt x="42102" y="92302"/>
                </a:lnTo>
                <a:lnTo>
                  <a:pt x="52993" y="86693"/>
                </a:lnTo>
                <a:lnTo>
                  <a:pt x="70332" y="81686"/>
                </a:lnTo>
                <a:lnTo>
                  <a:pt x="108140" y="81686"/>
                </a:lnTo>
                <a:lnTo>
                  <a:pt x="108140" y="46494"/>
                </a:lnTo>
                <a:lnTo>
                  <a:pt x="104588" y="27882"/>
                </a:lnTo>
                <a:lnTo>
                  <a:pt x="100289" y="21463"/>
                </a:lnTo>
                <a:close/>
              </a:path>
              <a:path w="135254" h="148590">
                <a:moveTo>
                  <a:pt x="135242" y="131000"/>
                </a:moveTo>
                <a:lnTo>
                  <a:pt x="73609" y="131000"/>
                </a:lnTo>
                <a:lnTo>
                  <a:pt x="78060" y="138153"/>
                </a:lnTo>
                <a:lnTo>
                  <a:pt x="84610" y="143651"/>
                </a:lnTo>
                <a:lnTo>
                  <a:pt x="92793" y="147179"/>
                </a:lnTo>
                <a:lnTo>
                  <a:pt x="102146" y="148424"/>
                </a:lnTo>
                <a:lnTo>
                  <a:pt x="110748" y="147811"/>
                </a:lnTo>
                <a:lnTo>
                  <a:pt x="119079" y="145965"/>
                </a:lnTo>
                <a:lnTo>
                  <a:pt x="127218" y="142879"/>
                </a:lnTo>
                <a:lnTo>
                  <a:pt x="135242" y="138544"/>
                </a:lnTo>
                <a:lnTo>
                  <a:pt x="135242" y="131000"/>
                </a:lnTo>
                <a:close/>
              </a:path>
              <a:path w="135254" h="148590">
                <a:moveTo>
                  <a:pt x="135242" y="124383"/>
                </a:moveTo>
                <a:lnTo>
                  <a:pt x="131241" y="126288"/>
                </a:lnTo>
                <a:lnTo>
                  <a:pt x="128193" y="127025"/>
                </a:lnTo>
                <a:lnTo>
                  <a:pt x="135242" y="127025"/>
                </a:lnTo>
                <a:lnTo>
                  <a:pt x="135242" y="124383"/>
                </a:lnTo>
                <a:close/>
              </a:path>
              <a:path w="135254" h="148590">
                <a:moveTo>
                  <a:pt x="108140" y="81686"/>
                </a:moveTo>
                <a:lnTo>
                  <a:pt x="70332" y="81686"/>
                </a:lnTo>
                <a:lnTo>
                  <a:pt x="70332" y="115481"/>
                </a:lnTo>
                <a:lnTo>
                  <a:pt x="63487" y="121081"/>
                </a:lnTo>
                <a:lnTo>
                  <a:pt x="55803" y="124764"/>
                </a:lnTo>
                <a:lnTo>
                  <a:pt x="113347" y="124764"/>
                </a:lnTo>
                <a:lnTo>
                  <a:pt x="108140" y="120434"/>
                </a:lnTo>
                <a:lnTo>
                  <a:pt x="108140" y="81686"/>
                </a:lnTo>
                <a:close/>
              </a:path>
              <a:path w="135254" h="148590">
                <a:moveTo>
                  <a:pt x="60845" y="0"/>
                </a:moveTo>
                <a:lnTo>
                  <a:pt x="46523" y="1692"/>
                </a:lnTo>
                <a:lnTo>
                  <a:pt x="31780" y="6521"/>
                </a:lnTo>
                <a:lnTo>
                  <a:pt x="17406" y="14112"/>
                </a:lnTo>
                <a:lnTo>
                  <a:pt x="4191" y="24091"/>
                </a:lnTo>
                <a:lnTo>
                  <a:pt x="6908" y="35572"/>
                </a:lnTo>
                <a:lnTo>
                  <a:pt x="18563" y="29081"/>
                </a:lnTo>
                <a:lnTo>
                  <a:pt x="28673" y="24707"/>
                </a:lnTo>
                <a:lnTo>
                  <a:pt x="37673" y="22238"/>
                </a:lnTo>
                <a:lnTo>
                  <a:pt x="45999" y="21463"/>
                </a:lnTo>
                <a:lnTo>
                  <a:pt x="100289" y="21463"/>
                </a:lnTo>
                <a:lnTo>
                  <a:pt x="94727" y="13160"/>
                </a:lnTo>
                <a:lnTo>
                  <a:pt x="79749" y="3482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440256" y="938795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74" y="0"/>
                </a:lnTo>
              </a:path>
            </a:pathLst>
          </a:custGeom>
          <a:ln w="15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483556" y="9194243"/>
            <a:ext cx="0" cy="186690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378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440256" y="9179004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2204" y="15239"/>
                </a:lnTo>
                <a:lnTo>
                  <a:pt x="6220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535174" y="91794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41" y="0"/>
                </a:moveTo>
                <a:lnTo>
                  <a:pt x="15216" y="1936"/>
                </a:lnTo>
                <a:lnTo>
                  <a:pt x="7315" y="7246"/>
                </a:lnTo>
                <a:lnTo>
                  <a:pt x="1966" y="15178"/>
                </a:lnTo>
                <a:lnTo>
                  <a:pt x="0" y="24980"/>
                </a:lnTo>
                <a:lnTo>
                  <a:pt x="1940" y="34600"/>
                </a:lnTo>
                <a:lnTo>
                  <a:pt x="7243" y="42502"/>
                </a:lnTo>
                <a:lnTo>
                  <a:pt x="15135" y="47853"/>
                </a:lnTo>
                <a:lnTo>
                  <a:pt x="24841" y="49822"/>
                </a:lnTo>
                <a:lnTo>
                  <a:pt x="34519" y="47853"/>
                </a:lnTo>
                <a:lnTo>
                  <a:pt x="38173" y="45377"/>
                </a:lnTo>
                <a:lnTo>
                  <a:pt x="24841" y="45377"/>
                </a:lnTo>
                <a:lnTo>
                  <a:pt x="16917" y="43767"/>
                </a:lnTo>
                <a:lnTo>
                  <a:pt x="10433" y="39384"/>
                </a:lnTo>
                <a:lnTo>
                  <a:pt x="6053" y="32898"/>
                </a:lnTo>
                <a:lnTo>
                  <a:pt x="4445" y="24980"/>
                </a:lnTo>
                <a:lnTo>
                  <a:pt x="6070" y="16938"/>
                </a:lnTo>
                <a:lnTo>
                  <a:pt x="10480" y="10425"/>
                </a:lnTo>
                <a:lnTo>
                  <a:pt x="16971" y="6062"/>
                </a:lnTo>
                <a:lnTo>
                  <a:pt x="24841" y="4470"/>
                </a:lnTo>
                <a:lnTo>
                  <a:pt x="38174" y="4470"/>
                </a:lnTo>
                <a:lnTo>
                  <a:pt x="34401" y="1936"/>
                </a:lnTo>
                <a:lnTo>
                  <a:pt x="24841" y="0"/>
                </a:lnTo>
                <a:close/>
              </a:path>
              <a:path w="50165" h="50165">
                <a:moveTo>
                  <a:pt x="38174" y="4470"/>
                </a:moveTo>
                <a:lnTo>
                  <a:pt x="24841" y="4470"/>
                </a:lnTo>
                <a:lnTo>
                  <a:pt x="32762" y="6062"/>
                </a:lnTo>
                <a:lnTo>
                  <a:pt x="39243" y="10425"/>
                </a:lnTo>
                <a:lnTo>
                  <a:pt x="43618" y="16938"/>
                </a:lnTo>
                <a:lnTo>
                  <a:pt x="45224" y="24980"/>
                </a:lnTo>
                <a:lnTo>
                  <a:pt x="43618" y="32898"/>
                </a:lnTo>
                <a:lnTo>
                  <a:pt x="39243" y="39384"/>
                </a:lnTo>
                <a:lnTo>
                  <a:pt x="32762" y="43767"/>
                </a:lnTo>
                <a:lnTo>
                  <a:pt x="24841" y="45377"/>
                </a:lnTo>
                <a:lnTo>
                  <a:pt x="38173" y="45377"/>
                </a:lnTo>
                <a:lnTo>
                  <a:pt x="42414" y="42502"/>
                </a:lnTo>
                <a:lnTo>
                  <a:pt x="47733" y="34600"/>
                </a:lnTo>
                <a:lnTo>
                  <a:pt x="49682" y="24980"/>
                </a:lnTo>
                <a:lnTo>
                  <a:pt x="47694" y="15178"/>
                </a:lnTo>
                <a:lnTo>
                  <a:pt x="42310" y="7246"/>
                </a:lnTo>
                <a:lnTo>
                  <a:pt x="38174" y="4470"/>
                </a:lnTo>
                <a:close/>
              </a:path>
              <a:path w="50165" h="50165">
                <a:moveTo>
                  <a:pt x="36906" y="11556"/>
                </a:moveTo>
                <a:lnTo>
                  <a:pt x="14325" y="11556"/>
                </a:lnTo>
                <a:lnTo>
                  <a:pt x="14325" y="38239"/>
                </a:lnTo>
                <a:lnTo>
                  <a:pt x="20002" y="38239"/>
                </a:lnTo>
                <a:lnTo>
                  <a:pt x="20002" y="27635"/>
                </a:lnTo>
                <a:lnTo>
                  <a:pt x="32348" y="27635"/>
                </a:lnTo>
                <a:lnTo>
                  <a:pt x="31927" y="26657"/>
                </a:lnTo>
                <a:lnTo>
                  <a:pt x="33299" y="26073"/>
                </a:lnTo>
                <a:lnTo>
                  <a:pt x="36906" y="24612"/>
                </a:lnTo>
                <a:lnTo>
                  <a:pt x="36906" y="23164"/>
                </a:lnTo>
                <a:lnTo>
                  <a:pt x="20002" y="23164"/>
                </a:lnTo>
                <a:lnTo>
                  <a:pt x="20002" y="15913"/>
                </a:lnTo>
                <a:lnTo>
                  <a:pt x="36906" y="15913"/>
                </a:lnTo>
                <a:lnTo>
                  <a:pt x="36906" y="11556"/>
                </a:lnTo>
                <a:close/>
              </a:path>
              <a:path w="50165" h="50165">
                <a:moveTo>
                  <a:pt x="32348" y="27635"/>
                </a:moveTo>
                <a:lnTo>
                  <a:pt x="26517" y="27635"/>
                </a:lnTo>
                <a:lnTo>
                  <a:pt x="30848" y="38239"/>
                </a:lnTo>
                <a:lnTo>
                  <a:pt x="36906" y="38239"/>
                </a:lnTo>
                <a:lnTo>
                  <a:pt x="32348" y="27635"/>
                </a:lnTo>
                <a:close/>
              </a:path>
              <a:path w="50165" h="50165">
                <a:moveTo>
                  <a:pt x="36906" y="15913"/>
                </a:moveTo>
                <a:lnTo>
                  <a:pt x="29870" y="15913"/>
                </a:lnTo>
                <a:lnTo>
                  <a:pt x="30962" y="17856"/>
                </a:lnTo>
                <a:lnTo>
                  <a:pt x="30962" y="22682"/>
                </a:lnTo>
                <a:lnTo>
                  <a:pt x="27800" y="23164"/>
                </a:lnTo>
                <a:lnTo>
                  <a:pt x="36906" y="23164"/>
                </a:lnTo>
                <a:lnTo>
                  <a:pt x="36906" y="15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808100" y="4102100"/>
            <a:ext cx="33635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6145" algn="l"/>
              </a:tabLst>
            </a:pPr>
            <a:r>
              <a:rPr spc="17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12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15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15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	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19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4146" y="9099886"/>
            <a:ext cx="7058252" cy="36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is the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Northwestern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11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Company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(NM), </a:t>
            </a:r>
            <a:r>
              <a:rPr sz="11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Milwaukee,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 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(life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insurance,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annuities, and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insurance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11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sz="11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benefits)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its</a:t>
            </a:r>
            <a:r>
              <a:rPr sz="1100" spc="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subsidiaries.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-50800" y="4102100"/>
            <a:ext cx="13055600" cy="179792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4288" marR="5080" indent="-14288" algn="ctr">
              <a:lnSpc>
                <a:spcPts val="6600"/>
              </a:lnSpc>
              <a:spcBef>
                <a:spcPts val="820"/>
              </a:spcBef>
            </a:pP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	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-10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7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5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14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-10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-22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spc="-17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pc="-10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-155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7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pc="-15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225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5" dirty="0">
                <a:latin typeface="Calibri" panose="020F0502020204030204" pitchFamily="34" charset="0"/>
                <a:cs typeface="Calibri" panose="020F0502020204030204" pitchFamily="34" charset="0"/>
              </a:rPr>
              <a:t>savings?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9E72137-1874-9D4E-9625-B6C0ECDB8E51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674" y="9165461"/>
            <a:ext cx="339092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1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</a:t>
            </a:r>
            <a:r>
              <a:rPr sz="11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Study,</a:t>
            </a:r>
            <a:r>
              <a:rPr sz="11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3638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Shifting 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0875" y="3134349"/>
            <a:ext cx="6945630" cy="4219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0">
              <a:lnSpc>
                <a:spcPts val="13990"/>
              </a:lnSpc>
              <a:spcBef>
                <a:spcPts val="100"/>
              </a:spcBef>
            </a:pPr>
            <a:r>
              <a:rPr sz="12000" spc="-20" dirty="0">
                <a:solidFill>
                  <a:srgbClr val="FFB8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67%</a:t>
            </a:r>
            <a:endParaRPr sz="1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8" algn="ctr">
              <a:lnSpc>
                <a:spcPts val="4390"/>
              </a:lnSpc>
            </a:pPr>
            <a:r>
              <a:rPr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sz="4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two-thirds </a:t>
            </a:r>
            <a:r>
              <a:rPr sz="4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4000" spc="-7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Americans</a:t>
            </a:r>
            <a:r>
              <a:rPr lang="en-US"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 there</a:t>
            </a:r>
            <a:r>
              <a:rPr lang="en-US"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br>
              <a:rPr lang="en-US"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br>
              <a:rPr lang="en-US"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outlive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n-US" sz="4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5A8CDEF-F38B-8943-AF89-E98F52487312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7777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95" dirty="0">
                <a:solidFill>
                  <a:srgbClr val="4A4A4A"/>
                </a:solidFill>
                <a:latin typeface="Guardian Sans"/>
                <a:cs typeface="Guardian Sans"/>
              </a:rPr>
              <a:t>To </a:t>
            </a:r>
            <a:r>
              <a:rPr sz="4000" spc="-65" dirty="0">
                <a:solidFill>
                  <a:srgbClr val="4A4A4A"/>
                </a:solidFill>
                <a:latin typeface="Guardian Sans"/>
                <a:cs typeface="Guardian Sans"/>
              </a:rPr>
              <a:t>Retirement </a:t>
            </a:r>
            <a:r>
              <a:rPr sz="4000" spc="-40" dirty="0">
                <a:solidFill>
                  <a:srgbClr val="4A4A4A"/>
                </a:solidFill>
                <a:latin typeface="Guardian Sans"/>
                <a:cs typeface="Guardian Sans"/>
              </a:rPr>
              <a:t>vs. </a:t>
            </a:r>
            <a:r>
              <a:rPr sz="4000" spc="-60" dirty="0">
                <a:solidFill>
                  <a:srgbClr val="4A4A4A"/>
                </a:solidFill>
                <a:latin typeface="Guardian Sans"/>
                <a:cs typeface="Guardian Sans"/>
              </a:rPr>
              <a:t>Through</a:t>
            </a:r>
            <a:r>
              <a:rPr sz="4000" spc="-325" dirty="0">
                <a:solidFill>
                  <a:srgbClr val="4A4A4A"/>
                </a:solidFill>
                <a:latin typeface="Guardian Sans"/>
                <a:cs typeface="Guardian Sans"/>
              </a:rPr>
              <a:t> </a:t>
            </a:r>
            <a:r>
              <a:rPr sz="4000" spc="-65" dirty="0">
                <a:solidFill>
                  <a:srgbClr val="4A4A4A"/>
                </a:solidFill>
                <a:latin typeface="Guardian Sans"/>
                <a:cs typeface="Guardian Sans"/>
              </a:rPr>
              <a:t>Retirement</a:t>
            </a:r>
            <a:endParaRPr sz="4000">
              <a:latin typeface="Guardian Sans"/>
              <a:cs typeface="Guardia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2FD064B7-2319-7449-8F61-2B6EEE155ED9}"/>
              </a:ext>
            </a:extLst>
          </p:cNvPr>
          <p:cNvSpPr txBox="1"/>
          <p:nvPr/>
        </p:nvSpPr>
        <p:spPr>
          <a:xfrm>
            <a:off x="2263980" y="6079487"/>
            <a:ext cx="84518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you’ve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retired, </a:t>
            </a:r>
            <a:r>
              <a:rPr sz="30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accumulating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distributing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them.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you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that can 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big </a:t>
            </a:r>
            <a:r>
              <a:rPr sz="3000" spc="-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</a:t>
            </a:r>
            <a:r>
              <a:rPr sz="30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30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r>
              <a:rPr sz="3000" spc="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lasts.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26AF9A7D-B76C-BA42-B216-2EAC459D2204}"/>
              </a:ext>
            </a:extLst>
          </p:cNvPr>
          <p:cNvSpPr/>
          <p:nvPr/>
        </p:nvSpPr>
        <p:spPr>
          <a:xfrm>
            <a:off x="4262869" y="5065890"/>
            <a:ext cx="4451985" cy="545465"/>
          </a:xfrm>
          <a:custGeom>
            <a:avLst/>
            <a:gdLst/>
            <a:ahLst/>
            <a:cxnLst/>
            <a:rect l="l" t="t" r="r" b="b"/>
            <a:pathLst>
              <a:path w="4451984" h="545464">
                <a:moveTo>
                  <a:pt x="4451832" y="545236"/>
                </a:moveTo>
                <a:lnTo>
                  <a:pt x="0" y="545236"/>
                </a:lnTo>
                <a:lnTo>
                  <a:pt x="0" y="0"/>
                </a:lnTo>
                <a:lnTo>
                  <a:pt x="4451832" y="0"/>
                </a:lnTo>
                <a:lnTo>
                  <a:pt x="4451832" y="545236"/>
                </a:lnTo>
                <a:close/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C30EDBF2-A51C-F041-9CDE-FBDD896B69D8}"/>
              </a:ext>
            </a:extLst>
          </p:cNvPr>
          <p:cNvSpPr txBox="1"/>
          <p:nvPr/>
        </p:nvSpPr>
        <p:spPr>
          <a:xfrm>
            <a:off x="4478239" y="5211507"/>
            <a:ext cx="15957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Accumulating</a:t>
            </a:r>
            <a:r>
              <a:rPr sz="1500" spc="-7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0804F7B3-4814-7741-87B2-4BBBFBC679BA}"/>
              </a:ext>
            </a:extLst>
          </p:cNvPr>
          <p:cNvSpPr txBox="1"/>
          <p:nvPr/>
        </p:nvSpPr>
        <p:spPr>
          <a:xfrm>
            <a:off x="6874348" y="5211507"/>
            <a:ext cx="164718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</a:t>
            </a:r>
            <a:r>
              <a:rPr sz="1500" spc="-7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2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63F33E08-0A8A-FD4A-99DF-00BE83B1A302}"/>
              </a:ext>
            </a:extLst>
          </p:cNvPr>
          <p:cNvSpPr/>
          <p:nvPr/>
        </p:nvSpPr>
        <p:spPr>
          <a:xfrm>
            <a:off x="5858037" y="4427270"/>
            <a:ext cx="1243330" cy="621665"/>
          </a:xfrm>
          <a:custGeom>
            <a:avLst/>
            <a:gdLst/>
            <a:ahLst/>
            <a:cxnLst/>
            <a:rect l="l" t="t" r="r" b="b"/>
            <a:pathLst>
              <a:path w="1243329" h="621664">
                <a:moveTo>
                  <a:pt x="0" y="621512"/>
                </a:moveTo>
                <a:lnTo>
                  <a:pt x="1869" y="572941"/>
                </a:lnTo>
                <a:lnTo>
                  <a:pt x="7387" y="525392"/>
                </a:lnTo>
                <a:lnTo>
                  <a:pt x="16414" y="479004"/>
                </a:lnTo>
                <a:lnTo>
                  <a:pt x="28812" y="433914"/>
                </a:lnTo>
                <a:lnTo>
                  <a:pt x="44444" y="390262"/>
                </a:lnTo>
                <a:lnTo>
                  <a:pt x="63170" y="348185"/>
                </a:lnTo>
                <a:lnTo>
                  <a:pt x="84853" y="307821"/>
                </a:lnTo>
                <a:lnTo>
                  <a:pt x="109355" y="269309"/>
                </a:lnTo>
                <a:lnTo>
                  <a:pt x="136538" y="232786"/>
                </a:lnTo>
                <a:lnTo>
                  <a:pt x="166262" y="198391"/>
                </a:lnTo>
                <a:lnTo>
                  <a:pt x="198391" y="166262"/>
                </a:lnTo>
                <a:lnTo>
                  <a:pt x="232786" y="136538"/>
                </a:lnTo>
                <a:lnTo>
                  <a:pt x="269309" y="109355"/>
                </a:lnTo>
                <a:lnTo>
                  <a:pt x="307821" y="84853"/>
                </a:lnTo>
                <a:lnTo>
                  <a:pt x="348185" y="63170"/>
                </a:lnTo>
                <a:lnTo>
                  <a:pt x="390262" y="44444"/>
                </a:lnTo>
                <a:lnTo>
                  <a:pt x="433914" y="28812"/>
                </a:lnTo>
                <a:lnTo>
                  <a:pt x="479004" y="16414"/>
                </a:lnTo>
                <a:lnTo>
                  <a:pt x="525392" y="7387"/>
                </a:lnTo>
                <a:lnTo>
                  <a:pt x="572941" y="1869"/>
                </a:lnTo>
                <a:lnTo>
                  <a:pt x="621512" y="0"/>
                </a:lnTo>
                <a:lnTo>
                  <a:pt x="670082" y="1869"/>
                </a:lnTo>
                <a:lnTo>
                  <a:pt x="717629" y="7387"/>
                </a:lnTo>
                <a:lnTo>
                  <a:pt x="764016" y="16414"/>
                </a:lnTo>
                <a:lnTo>
                  <a:pt x="809105" y="28812"/>
                </a:lnTo>
                <a:lnTo>
                  <a:pt x="852757" y="44444"/>
                </a:lnTo>
                <a:lnTo>
                  <a:pt x="894834" y="63170"/>
                </a:lnTo>
                <a:lnTo>
                  <a:pt x="935197" y="84853"/>
                </a:lnTo>
                <a:lnTo>
                  <a:pt x="973710" y="109355"/>
                </a:lnTo>
                <a:lnTo>
                  <a:pt x="1010233" y="136538"/>
                </a:lnTo>
                <a:lnTo>
                  <a:pt x="1044628" y="166262"/>
                </a:lnTo>
                <a:lnTo>
                  <a:pt x="1076757" y="198391"/>
                </a:lnTo>
                <a:lnTo>
                  <a:pt x="1106483" y="232786"/>
                </a:lnTo>
                <a:lnTo>
                  <a:pt x="1133665" y="269309"/>
                </a:lnTo>
                <a:lnTo>
                  <a:pt x="1158168" y="307821"/>
                </a:lnTo>
                <a:lnTo>
                  <a:pt x="1179852" y="348185"/>
                </a:lnTo>
                <a:lnTo>
                  <a:pt x="1198579" y="390262"/>
                </a:lnTo>
                <a:lnTo>
                  <a:pt x="1214211" y="433914"/>
                </a:lnTo>
                <a:lnTo>
                  <a:pt x="1226610" y="479004"/>
                </a:lnTo>
                <a:lnTo>
                  <a:pt x="1235637" y="525392"/>
                </a:lnTo>
                <a:lnTo>
                  <a:pt x="1241155" y="572941"/>
                </a:lnTo>
                <a:lnTo>
                  <a:pt x="1243025" y="621512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D9A31225-6316-8144-86ED-C34D77504B64}"/>
              </a:ext>
            </a:extLst>
          </p:cNvPr>
          <p:cNvSpPr/>
          <p:nvPr/>
        </p:nvSpPr>
        <p:spPr>
          <a:xfrm>
            <a:off x="5964666" y="4533112"/>
            <a:ext cx="1026160" cy="513080"/>
          </a:xfrm>
          <a:custGeom>
            <a:avLst/>
            <a:gdLst/>
            <a:ahLst/>
            <a:cxnLst/>
            <a:rect l="l" t="t" r="r" b="b"/>
            <a:pathLst>
              <a:path w="1026159" h="513079">
                <a:moveTo>
                  <a:pt x="0" y="512889"/>
                </a:moveTo>
                <a:lnTo>
                  <a:pt x="2096" y="466206"/>
                </a:lnTo>
                <a:lnTo>
                  <a:pt x="8263" y="420697"/>
                </a:lnTo>
                <a:lnTo>
                  <a:pt x="18320" y="376543"/>
                </a:lnTo>
                <a:lnTo>
                  <a:pt x="32087" y="333925"/>
                </a:lnTo>
                <a:lnTo>
                  <a:pt x="49382" y="293025"/>
                </a:lnTo>
                <a:lnTo>
                  <a:pt x="70024" y="254024"/>
                </a:lnTo>
                <a:lnTo>
                  <a:pt x="93832" y="217102"/>
                </a:lnTo>
                <a:lnTo>
                  <a:pt x="120625" y="182441"/>
                </a:lnTo>
                <a:lnTo>
                  <a:pt x="150221" y="150221"/>
                </a:lnTo>
                <a:lnTo>
                  <a:pt x="182441" y="120625"/>
                </a:lnTo>
                <a:lnTo>
                  <a:pt x="217102" y="93832"/>
                </a:lnTo>
                <a:lnTo>
                  <a:pt x="254024" y="70024"/>
                </a:lnTo>
                <a:lnTo>
                  <a:pt x="293025" y="49382"/>
                </a:lnTo>
                <a:lnTo>
                  <a:pt x="333925" y="32087"/>
                </a:lnTo>
                <a:lnTo>
                  <a:pt x="376543" y="18320"/>
                </a:lnTo>
                <a:lnTo>
                  <a:pt x="420697" y="8263"/>
                </a:lnTo>
                <a:lnTo>
                  <a:pt x="466206" y="2096"/>
                </a:lnTo>
                <a:lnTo>
                  <a:pt x="512889" y="0"/>
                </a:lnTo>
                <a:lnTo>
                  <a:pt x="559574" y="2096"/>
                </a:lnTo>
                <a:lnTo>
                  <a:pt x="605085" y="8263"/>
                </a:lnTo>
                <a:lnTo>
                  <a:pt x="649241" y="18320"/>
                </a:lnTo>
                <a:lnTo>
                  <a:pt x="691859" y="32087"/>
                </a:lnTo>
                <a:lnTo>
                  <a:pt x="732761" y="49382"/>
                </a:lnTo>
                <a:lnTo>
                  <a:pt x="771763" y="70024"/>
                </a:lnTo>
                <a:lnTo>
                  <a:pt x="808686" y="93832"/>
                </a:lnTo>
                <a:lnTo>
                  <a:pt x="843348" y="120625"/>
                </a:lnTo>
                <a:lnTo>
                  <a:pt x="875568" y="150221"/>
                </a:lnTo>
                <a:lnTo>
                  <a:pt x="905165" y="182441"/>
                </a:lnTo>
                <a:lnTo>
                  <a:pt x="931958" y="217102"/>
                </a:lnTo>
                <a:lnTo>
                  <a:pt x="955766" y="254024"/>
                </a:lnTo>
                <a:lnTo>
                  <a:pt x="976408" y="293025"/>
                </a:lnTo>
                <a:lnTo>
                  <a:pt x="993703" y="333925"/>
                </a:lnTo>
                <a:lnTo>
                  <a:pt x="1007470" y="376543"/>
                </a:lnTo>
                <a:lnTo>
                  <a:pt x="1017528" y="420697"/>
                </a:lnTo>
                <a:lnTo>
                  <a:pt x="1023695" y="466206"/>
                </a:lnTo>
                <a:lnTo>
                  <a:pt x="1025791" y="512889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A98916A-3690-954A-8275-935EDCA0F57D}"/>
              </a:ext>
            </a:extLst>
          </p:cNvPr>
          <p:cNvSpPr/>
          <p:nvPr/>
        </p:nvSpPr>
        <p:spPr>
          <a:xfrm>
            <a:off x="6289101" y="4877434"/>
            <a:ext cx="377190" cy="188595"/>
          </a:xfrm>
          <a:custGeom>
            <a:avLst/>
            <a:gdLst/>
            <a:ahLst/>
            <a:cxnLst/>
            <a:rect l="l" t="t" r="r" b="b"/>
            <a:pathLst>
              <a:path w="377190" h="188595">
                <a:moveTo>
                  <a:pt x="0" y="188455"/>
                </a:moveTo>
                <a:lnTo>
                  <a:pt x="6732" y="138357"/>
                </a:lnTo>
                <a:lnTo>
                  <a:pt x="25730" y="93340"/>
                </a:lnTo>
                <a:lnTo>
                  <a:pt x="55198" y="55198"/>
                </a:lnTo>
                <a:lnTo>
                  <a:pt x="93340" y="25730"/>
                </a:lnTo>
                <a:lnTo>
                  <a:pt x="138357" y="6732"/>
                </a:lnTo>
                <a:lnTo>
                  <a:pt x="188455" y="0"/>
                </a:lnTo>
                <a:lnTo>
                  <a:pt x="238557" y="6732"/>
                </a:lnTo>
                <a:lnTo>
                  <a:pt x="283579" y="25730"/>
                </a:lnTo>
                <a:lnTo>
                  <a:pt x="321722" y="55198"/>
                </a:lnTo>
                <a:lnTo>
                  <a:pt x="351192" y="93340"/>
                </a:lnTo>
                <a:lnTo>
                  <a:pt x="370191" y="138357"/>
                </a:lnTo>
                <a:lnTo>
                  <a:pt x="376923" y="188455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CCC20ADC-8280-F644-A269-AB9C9221CC0F}"/>
              </a:ext>
            </a:extLst>
          </p:cNvPr>
          <p:cNvSpPr/>
          <p:nvPr/>
        </p:nvSpPr>
        <p:spPr>
          <a:xfrm>
            <a:off x="6189746" y="5261239"/>
            <a:ext cx="133985" cy="154940"/>
          </a:xfrm>
          <a:custGeom>
            <a:avLst/>
            <a:gdLst/>
            <a:ahLst/>
            <a:cxnLst/>
            <a:rect l="l" t="t" r="r" b="b"/>
            <a:pathLst>
              <a:path w="133985" h="154939">
                <a:moveTo>
                  <a:pt x="133832" y="0"/>
                </a:moveTo>
                <a:lnTo>
                  <a:pt x="0" y="77266"/>
                </a:lnTo>
                <a:lnTo>
                  <a:pt x="133832" y="154533"/>
                </a:lnTo>
                <a:lnTo>
                  <a:pt x="133832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0461C32D-35E1-2542-BECA-321D6AADAAC4}"/>
              </a:ext>
            </a:extLst>
          </p:cNvPr>
          <p:cNvSpPr/>
          <p:nvPr/>
        </p:nvSpPr>
        <p:spPr>
          <a:xfrm>
            <a:off x="6643769" y="5261241"/>
            <a:ext cx="133985" cy="154940"/>
          </a:xfrm>
          <a:custGeom>
            <a:avLst/>
            <a:gdLst/>
            <a:ahLst/>
            <a:cxnLst/>
            <a:rect l="l" t="t" r="r" b="b"/>
            <a:pathLst>
              <a:path w="133984" h="154939">
                <a:moveTo>
                  <a:pt x="0" y="0"/>
                </a:moveTo>
                <a:lnTo>
                  <a:pt x="0" y="154533"/>
                </a:lnTo>
                <a:lnTo>
                  <a:pt x="133832" y="77266"/>
                </a:lnTo>
                <a:lnTo>
                  <a:pt x="0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0E78FAA5-D628-7D4E-8F48-E5C56C430417}"/>
              </a:ext>
            </a:extLst>
          </p:cNvPr>
          <p:cNvSpPr/>
          <p:nvPr/>
        </p:nvSpPr>
        <p:spPr>
          <a:xfrm>
            <a:off x="6886398" y="3379622"/>
            <a:ext cx="1271270" cy="1271270"/>
          </a:xfrm>
          <a:custGeom>
            <a:avLst/>
            <a:gdLst/>
            <a:ahLst/>
            <a:cxnLst/>
            <a:rect l="l" t="t" r="r" b="b"/>
            <a:pathLst>
              <a:path w="1271270" h="1271270">
                <a:moveTo>
                  <a:pt x="0" y="1204277"/>
                </a:moveTo>
                <a:lnTo>
                  <a:pt x="1204277" y="0"/>
                </a:lnTo>
                <a:lnTo>
                  <a:pt x="1270647" y="66382"/>
                </a:lnTo>
                <a:lnTo>
                  <a:pt x="66370" y="1270647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21E6FA4D-C1A2-AC4E-8D26-A37B1CA70A1A}"/>
              </a:ext>
            </a:extLst>
          </p:cNvPr>
          <p:cNvSpPr/>
          <p:nvPr/>
        </p:nvSpPr>
        <p:spPr>
          <a:xfrm>
            <a:off x="7962238" y="3251203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620" y="0"/>
                </a:moveTo>
                <a:lnTo>
                  <a:pt x="120622" y="5258"/>
                </a:lnTo>
                <a:lnTo>
                  <a:pt x="81802" y="21035"/>
                </a:lnTo>
                <a:lnTo>
                  <a:pt x="47339" y="47329"/>
                </a:lnTo>
                <a:lnTo>
                  <a:pt x="21039" y="81793"/>
                </a:lnTo>
                <a:lnTo>
                  <a:pt x="5259" y="120612"/>
                </a:lnTo>
                <a:lnTo>
                  <a:pt x="0" y="161610"/>
                </a:lnTo>
                <a:lnTo>
                  <a:pt x="5259" y="202608"/>
                </a:lnTo>
                <a:lnTo>
                  <a:pt x="21039" y="241428"/>
                </a:lnTo>
                <a:lnTo>
                  <a:pt x="47339" y="275891"/>
                </a:lnTo>
                <a:lnTo>
                  <a:pt x="81802" y="302191"/>
                </a:lnTo>
                <a:lnTo>
                  <a:pt x="120622" y="317970"/>
                </a:lnTo>
                <a:lnTo>
                  <a:pt x="161620" y="323230"/>
                </a:lnTo>
                <a:lnTo>
                  <a:pt x="202617" y="317970"/>
                </a:lnTo>
                <a:lnTo>
                  <a:pt x="241437" y="302191"/>
                </a:lnTo>
                <a:lnTo>
                  <a:pt x="275901" y="275891"/>
                </a:lnTo>
                <a:lnTo>
                  <a:pt x="302200" y="241428"/>
                </a:lnTo>
                <a:lnTo>
                  <a:pt x="317980" y="202608"/>
                </a:lnTo>
                <a:lnTo>
                  <a:pt x="323240" y="161610"/>
                </a:lnTo>
                <a:lnTo>
                  <a:pt x="317980" y="120612"/>
                </a:lnTo>
                <a:lnTo>
                  <a:pt x="302200" y="81793"/>
                </a:lnTo>
                <a:lnTo>
                  <a:pt x="275901" y="47329"/>
                </a:lnTo>
                <a:lnTo>
                  <a:pt x="241437" y="21035"/>
                </a:lnTo>
                <a:lnTo>
                  <a:pt x="202617" y="5258"/>
                </a:lnTo>
                <a:lnTo>
                  <a:pt x="161620" y="0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2B2A9943-8C81-E44B-B645-E4A7F4BC3E9A}"/>
              </a:ext>
            </a:extLst>
          </p:cNvPr>
          <p:cNvSpPr/>
          <p:nvPr/>
        </p:nvSpPr>
        <p:spPr>
          <a:xfrm>
            <a:off x="4021564" y="561112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24130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B5CDCE61-FBA8-9243-9C0D-E8FC972EF0E9}"/>
              </a:ext>
            </a:extLst>
          </p:cNvPr>
          <p:cNvSpPr/>
          <p:nvPr/>
        </p:nvSpPr>
        <p:spPr>
          <a:xfrm>
            <a:off x="3856464" y="561112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8C4F91B-D096-6D4A-9B33-C9A096641DDD}"/>
              </a:ext>
            </a:extLst>
          </p:cNvPr>
          <p:cNvSpPr/>
          <p:nvPr/>
        </p:nvSpPr>
        <p:spPr>
          <a:xfrm>
            <a:off x="9046738" y="561112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2210687D-4333-7B49-9527-AAB648CA4025}"/>
              </a:ext>
            </a:extLst>
          </p:cNvPr>
          <p:cNvSpPr/>
          <p:nvPr/>
        </p:nvSpPr>
        <p:spPr>
          <a:xfrm>
            <a:off x="8714696" y="561112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24130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E64CBD6A-9696-EE46-A73D-F6CBCCDEE887}"/>
              </a:ext>
            </a:extLst>
          </p:cNvPr>
          <p:cNvSpPr txBox="1"/>
          <p:nvPr/>
        </p:nvSpPr>
        <p:spPr>
          <a:xfrm>
            <a:off x="6412865" y="5117606"/>
            <a:ext cx="2419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rgbClr val="83D4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C77A5A49-4148-B746-8338-370107812F50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5011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4000" spc="-12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 </a:t>
            </a:r>
            <a:r>
              <a:rPr sz="4000" spc="-6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</a:t>
            </a:r>
            <a:r>
              <a:rPr sz="4000" spc="-8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sz="4000" spc="22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9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Valid?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2536187"/>
            <a:ext cx="6580505" cy="240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Today, </a:t>
            </a:r>
            <a:r>
              <a:rPr sz="3000" spc="-1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withdrawing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3000" spc="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sz="30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is</a:t>
            </a:r>
            <a:r>
              <a:rPr sz="3000" spc="3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spc="-25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riskier.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30200">
              <a:lnSpc>
                <a:spcPct val="100000"/>
              </a:lnSpc>
              <a:spcBef>
                <a:spcPts val="2340"/>
              </a:spcBef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sz="28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volatility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30200">
              <a:lnSpc>
                <a:spcPct val="100000"/>
              </a:lnSpc>
              <a:spcBef>
                <a:spcPts val="1340"/>
              </a:spcBef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longer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30200">
              <a:lnSpc>
                <a:spcPct val="100000"/>
              </a:lnSpc>
              <a:spcBef>
                <a:spcPts val="1345"/>
              </a:spcBef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Withdrawal</a:t>
            </a:r>
            <a:r>
              <a:rPr sz="28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3633" y="669289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576033" y="288023"/>
                </a:moveTo>
                <a:lnTo>
                  <a:pt x="572264" y="241305"/>
                </a:lnTo>
                <a:lnTo>
                  <a:pt x="561349" y="196986"/>
                </a:lnTo>
                <a:lnTo>
                  <a:pt x="543884" y="155661"/>
                </a:lnTo>
                <a:lnTo>
                  <a:pt x="520461" y="117921"/>
                </a:lnTo>
                <a:lnTo>
                  <a:pt x="491672" y="84361"/>
                </a:lnTo>
                <a:lnTo>
                  <a:pt x="458111" y="55572"/>
                </a:lnTo>
                <a:lnTo>
                  <a:pt x="420372" y="32149"/>
                </a:lnTo>
                <a:lnTo>
                  <a:pt x="379046" y="14683"/>
                </a:lnTo>
                <a:lnTo>
                  <a:pt x="334728" y="3769"/>
                </a:lnTo>
                <a:lnTo>
                  <a:pt x="288010" y="0"/>
                </a:lnTo>
                <a:lnTo>
                  <a:pt x="241292" y="3769"/>
                </a:lnTo>
                <a:lnTo>
                  <a:pt x="196975" y="14683"/>
                </a:lnTo>
                <a:lnTo>
                  <a:pt x="155651" y="32149"/>
                </a:lnTo>
                <a:lnTo>
                  <a:pt x="117913" y="55572"/>
                </a:lnTo>
                <a:lnTo>
                  <a:pt x="84354" y="84361"/>
                </a:lnTo>
                <a:lnTo>
                  <a:pt x="55568" y="117921"/>
                </a:lnTo>
                <a:lnTo>
                  <a:pt x="32146" y="155661"/>
                </a:lnTo>
                <a:lnTo>
                  <a:pt x="14682" y="196986"/>
                </a:lnTo>
                <a:lnTo>
                  <a:pt x="3769" y="241305"/>
                </a:lnTo>
                <a:lnTo>
                  <a:pt x="0" y="288023"/>
                </a:lnTo>
                <a:lnTo>
                  <a:pt x="3769" y="334740"/>
                </a:lnTo>
                <a:lnTo>
                  <a:pt x="14682" y="379058"/>
                </a:lnTo>
                <a:lnTo>
                  <a:pt x="32146" y="420382"/>
                </a:lnTo>
                <a:lnTo>
                  <a:pt x="55568" y="458120"/>
                </a:lnTo>
                <a:lnTo>
                  <a:pt x="84354" y="491678"/>
                </a:lnTo>
                <a:lnTo>
                  <a:pt x="117913" y="520465"/>
                </a:lnTo>
                <a:lnTo>
                  <a:pt x="155651" y="543887"/>
                </a:lnTo>
                <a:lnTo>
                  <a:pt x="196975" y="561351"/>
                </a:lnTo>
                <a:lnTo>
                  <a:pt x="241292" y="572264"/>
                </a:lnTo>
                <a:lnTo>
                  <a:pt x="288010" y="576033"/>
                </a:lnTo>
                <a:lnTo>
                  <a:pt x="334728" y="572264"/>
                </a:lnTo>
                <a:lnTo>
                  <a:pt x="379046" y="561351"/>
                </a:lnTo>
                <a:lnTo>
                  <a:pt x="420372" y="543887"/>
                </a:lnTo>
                <a:lnTo>
                  <a:pt x="458111" y="520465"/>
                </a:lnTo>
                <a:lnTo>
                  <a:pt x="491672" y="491678"/>
                </a:lnTo>
                <a:lnTo>
                  <a:pt x="520461" y="458120"/>
                </a:lnTo>
                <a:lnTo>
                  <a:pt x="543884" y="420382"/>
                </a:lnTo>
                <a:lnTo>
                  <a:pt x="561349" y="379058"/>
                </a:lnTo>
                <a:lnTo>
                  <a:pt x="572264" y="334740"/>
                </a:lnTo>
                <a:lnTo>
                  <a:pt x="576033" y="288023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6340" y="6838136"/>
            <a:ext cx="161290" cy="290830"/>
          </a:xfrm>
          <a:custGeom>
            <a:avLst/>
            <a:gdLst/>
            <a:ahLst/>
            <a:cxnLst/>
            <a:rect l="l" t="t" r="r" b="b"/>
            <a:pathLst>
              <a:path w="161289" h="290829">
                <a:moveTo>
                  <a:pt x="42189" y="183642"/>
                </a:moveTo>
                <a:lnTo>
                  <a:pt x="0" y="194500"/>
                </a:lnTo>
                <a:lnTo>
                  <a:pt x="3165" y="206020"/>
                </a:lnTo>
                <a:lnTo>
                  <a:pt x="7435" y="216889"/>
                </a:lnTo>
                <a:lnTo>
                  <a:pt x="41497" y="251190"/>
                </a:lnTo>
                <a:lnTo>
                  <a:pt x="66675" y="257606"/>
                </a:lnTo>
                <a:lnTo>
                  <a:pt x="66675" y="290207"/>
                </a:lnTo>
                <a:lnTo>
                  <a:pt x="93941" y="290207"/>
                </a:lnTo>
                <a:lnTo>
                  <a:pt x="93941" y="257911"/>
                </a:lnTo>
                <a:lnTo>
                  <a:pt x="99415" y="256794"/>
                </a:lnTo>
                <a:lnTo>
                  <a:pt x="136482" y="241923"/>
                </a:lnTo>
                <a:lnTo>
                  <a:pt x="153944" y="219252"/>
                </a:lnTo>
                <a:lnTo>
                  <a:pt x="85064" y="219252"/>
                </a:lnTo>
                <a:lnTo>
                  <a:pt x="80403" y="219227"/>
                </a:lnTo>
                <a:lnTo>
                  <a:pt x="44907" y="193319"/>
                </a:lnTo>
                <a:lnTo>
                  <a:pt x="43129" y="187032"/>
                </a:lnTo>
                <a:lnTo>
                  <a:pt x="42189" y="183642"/>
                </a:lnTo>
                <a:close/>
              </a:path>
              <a:path w="161289" h="290829">
                <a:moveTo>
                  <a:pt x="93865" y="0"/>
                </a:moveTo>
                <a:lnTo>
                  <a:pt x="66624" y="0"/>
                </a:lnTo>
                <a:lnTo>
                  <a:pt x="66624" y="25184"/>
                </a:lnTo>
                <a:lnTo>
                  <a:pt x="61417" y="26162"/>
                </a:lnTo>
                <a:lnTo>
                  <a:pt x="21040" y="49894"/>
                </a:lnTo>
                <a:lnTo>
                  <a:pt x="7951" y="88823"/>
                </a:lnTo>
                <a:lnTo>
                  <a:pt x="7952" y="90906"/>
                </a:lnTo>
                <a:lnTo>
                  <a:pt x="26749" y="138925"/>
                </a:lnTo>
                <a:lnTo>
                  <a:pt x="91136" y="170231"/>
                </a:lnTo>
                <a:lnTo>
                  <a:pt x="99453" y="173685"/>
                </a:lnTo>
                <a:lnTo>
                  <a:pt x="105586" y="177440"/>
                </a:lnTo>
                <a:lnTo>
                  <a:pt x="109635" y="182465"/>
                </a:lnTo>
                <a:lnTo>
                  <a:pt x="111737" y="188603"/>
                </a:lnTo>
                <a:lnTo>
                  <a:pt x="112026" y="195694"/>
                </a:lnTo>
                <a:lnTo>
                  <a:pt x="110577" y="203337"/>
                </a:lnTo>
                <a:lnTo>
                  <a:pt x="85064" y="219252"/>
                </a:lnTo>
                <a:lnTo>
                  <a:pt x="153944" y="219252"/>
                </a:lnTo>
                <a:lnTo>
                  <a:pt x="154343" y="218579"/>
                </a:lnTo>
                <a:lnTo>
                  <a:pt x="158189" y="207887"/>
                </a:lnTo>
                <a:lnTo>
                  <a:pt x="160300" y="196953"/>
                </a:lnTo>
                <a:lnTo>
                  <a:pt x="160709" y="185830"/>
                </a:lnTo>
                <a:lnTo>
                  <a:pt x="159448" y="174574"/>
                </a:lnTo>
                <a:lnTo>
                  <a:pt x="141022" y="140607"/>
                </a:lnTo>
                <a:lnTo>
                  <a:pt x="89547" y="115074"/>
                </a:lnTo>
                <a:lnTo>
                  <a:pt x="83390" y="112514"/>
                </a:lnTo>
                <a:lnTo>
                  <a:pt x="55232" y="83104"/>
                </a:lnTo>
                <a:lnTo>
                  <a:pt x="58208" y="73848"/>
                </a:lnTo>
                <a:lnTo>
                  <a:pt x="64478" y="66438"/>
                </a:lnTo>
                <a:lnTo>
                  <a:pt x="73418" y="62039"/>
                </a:lnTo>
                <a:lnTo>
                  <a:pt x="81192" y="60993"/>
                </a:lnTo>
                <a:lnTo>
                  <a:pt x="147231" y="60993"/>
                </a:lnTo>
                <a:lnTo>
                  <a:pt x="144402" y="55823"/>
                </a:lnTo>
                <a:lnTo>
                  <a:pt x="107110" y="27859"/>
                </a:lnTo>
                <a:lnTo>
                  <a:pt x="93865" y="25209"/>
                </a:lnTo>
                <a:lnTo>
                  <a:pt x="93865" y="0"/>
                </a:lnTo>
                <a:close/>
              </a:path>
              <a:path w="161289" h="290829">
                <a:moveTo>
                  <a:pt x="147231" y="60993"/>
                </a:moveTo>
                <a:lnTo>
                  <a:pt x="81192" y="60993"/>
                </a:lnTo>
                <a:lnTo>
                  <a:pt x="88509" y="61844"/>
                </a:lnTo>
                <a:lnTo>
                  <a:pt x="95335" y="64630"/>
                </a:lnTo>
                <a:lnTo>
                  <a:pt x="114884" y="90906"/>
                </a:lnTo>
                <a:lnTo>
                  <a:pt x="115836" y="93154"/>
                </a:lnTo>
                <a:lnTo>
                  <a:pt x="153631" y="77546"/>
                </a:lnTo>
                <a:lnTo>
                  <a:pt x="151996" y="71359"/>
                </a:lnTo>
                <a:lnTo>
                  <a:pt x="148658" y="63601"/>
                </a:lnTo>
                <a:lnTo>
                  <a:pt x="147231" y="6099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5933" y="669289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33" y="288023"/>
                </a:moveTo>
                <a:lnTo>
                  <a:pt x="572264" y="241305"/>
                </a:lnTo>
                <a:lnTo>
                  <a:pt x="561349" y="196986"/>
                </a:lnTo>
                <a:lnTo>
                  <a:pt x="543884" y="155661"/>
                </a:lnTo>
                <a:lnTo>
                  <a:pt x="520461" y="117921"/>
                </a:lnTo>
                <a:lnTo>
                  <a:pt x="491672" y="84361"/>
                </a:lnTo>
                <a:lnTo>
                  <a:pt x="458111" y="55572"/>
                </a:lnTo>
                <a:lnTo>
                  <a:pt x="420372" y="32149"/>
                </a:lnTo>
                <a:lnTo>
                  <a:pt x="379046" y="14683"/>
                </a:lnTo>
                <a:lnTo>
                  <a:pt x="334728" y="3769"/>
                </a:lnTo>
                <a:lnTo>
                  <a:pt x="288010" y="0"/>
                </a:lnTo>
                <a:lnTo>
                  <a:pt x="241292" y="3769"/>
                </a:lnTo>
                <a:lnTo>
                  <a:pt x="196975" y="14683"/>
                </a:lnTo>
                <a:lnTo>
                  <a:pt x="155651" y="32149"/>
                </a:lnTo>
                <a:lnTo>
                  <a:pt x="117913" y="55572"/>
                </a:lnTo>
                <a:lnTo>
                  <a:pt x="84354" y="84361"/>
                </a:lnTo>
                <a:lnTo>
                  <a:pt x="55568" y="117921"/>
                </a:lnTo>
                <a:lnTo>
                  <a:pt x="32146" y="155661"/>
                </a:lnTo>
                <a:lnTo>
                  <a:pt x="14682" y="196986"/>
                </a:lnTo>
                <a:lnTo>
                  <a:pt x="3769" y="241305"/>
                </a:lnTo>
                <a:lnTo>
                  <a:pt x="0" y="288023"/>
                </a:lnTo>
                <a:lnTo>
                  <a:pt x="3769" y="334740"/>
                </a:lnTo>
                <a:lnTo>
                  <a:pt x="14682" y="379058"/>
                </a:lnTo>
                <a:lnTo>
                  <a:pt x="32146" y="420382"/>
                </a:lnTo>
                <a:lnTo>
                  <a:pt x="55568" y="458120"/>
                </a:lnTo>
                <a:lnTo>
                  <a:pt x="84354" y="491678"/>
                </a:lnTo>
                <a:lnTo>
                  <a:pt x="117913" y="520465"/>
                </a:lnTo>
                <a:lnTo>
                  <a:pt x="155651" y="543887"/>
                </a:lnTo>
                <a:lnTo>
                  <a:pt x="196975" y="561351"/>
                </a:lnTo>
                <a:lnTo>
                  <a:pt x="241292" y="572264"/>
                </a:lnTo>
                <a:lnTo>
                  <a:pt x="288010" y="576033"/>
                </a:lnTo>
                <a:lnTo>
                  <a:pt x="334728" y="572264"/>
                </a:lnTo>
                <a:lnTo>
                  <a:pt x="379046" y="561351"/>
                </a:lnTo>
                <a:lnTo>
                  <a:pt x="420372" y="543887"/>
                </a:lnTo>
                <a:lnTo>
                  <a:pt x="458111" y="520465"/>
                </a:lnTo>
                <a:lnTo>
                  <a:pt x="491672" y="491678"/>
                </a:lnTo>
                <a:lnTo>
                  <a:pt x="520461" y="458120"/>
                </a:lnTo>
                <a:lnTo>
                  <a:pt x="543884" y="420382"/>
                </a:lnTo>
                <a:lnTo>
                  <a:pt x="561349" y="379058"/>
                </a:lnTo>
                <a:lnTo>
                  <a:pt x="572264" y="334740"/>
                </a:lnTo>
                <a:lnTo>
                  <a:pt x="576033" y="288023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8640" y="6838136"/>
            <a:ext cx="161290" cy="290830"/>
          </a:xfrm>
          <a:custGeom>
            <a:avLst/>
            <a:gdLst/>
            <a:ahLst/>
            <a:cxnLst/>
            <a:rect l="l" t="t" r="r" b="b"/>
            <a:pathLst>
              <a:path w="161289" h="290829">
                <a:moveTo>
                  <a:pt x="42189" y="183642"/>
                </a:moveTo>
                <a:lnTo>
                  <a:pt x="0" y="194500"/>
                </a:lnTo>
                <a:lnTo>
                  <a:pt x="3165" y="206020"/>
                </a:lnTo>
                <a:lnTo>
                  <a:pt x="7435" y="216889"/>
                </a:lnTo>
                <a:lnTo>
                  <a:pt x="41497" y="251190"/>
                </a:lnTo>
                <a:lnTo>
                  <a:pt x="66674" y="257606"/>
                </a:lnTo>
                <a:lnTo>
                  <a:pt x="66674" y="290207"/>
                </a:lnTo>
                <a:lnTo>
                  <a:pt x="93941" y="290207"/>
                </a:lnTo>
                <a:lnTo>
                  <a:pt x="93941" y="257911"/>
                </a:lnTo>
                <a:lnTo>
                  <a:pt x="99415" y="256794"/>
                </a:lnTo>
                <a:lnTo>
                  <a:pt x="136482" y="241923"/>
                </a:lnTo>
                <a:lnTo>
                  <a:pt x="153944" y="219252"/>
                </a:lnTo>
                <a:lnTo>
                  <a:pt x="85064" y="219252"/>
                </a:lnTo>
                <a:lnTo>
                  <a:pt x="80403" y="219227"/>
                </a:lnTo>
                <a:lnTo>
                  <a:pt x="44907" y="193319"/>
                </a:lnTo>
                <a:lnTo>
                  <a:pt x="43129" y="187032"/>
                </a:lnTo>
                <a:lnTo>
                  <a:pt x="42189" y="183642"/>
                </a:lnTo>
                <a:close/>
              </a:path>
              <a:path w="161289" h="290829">
                <a:moveTo>
                  <a:pt x="93865" y="0"/>
                </a:moveTo>
                <a:lnTo>
                  <a:pt x="66624" y="0"/>
                </a:lnTo>
                <a:lnTo>
                  <a:pt x="66624" y="25184"/>
                </a:lnTo>
                <a:lnTo>
                  <a:pt x="61417" y="26162"/>
                </a:lnTo>
                <a:lnTo>
                  <a:pt x="21040" y="49894"/>
                </a:lnTo>
                <a:lnTo>
                  <a:pt x="7951" y="88823"/>
                </a:lnTo>
                <a:lnTo>
                  <a:pt x="7952" y="90906"/>
                </a:lnTo>
                <a:lnTo>
                  <a:pt x="26749" y="138925"/>
                </a:lnTo>
                <a:lnTo>
                  <a:pt x="91136" y="170231"/>
                </a:lnTo>
                <a:lnTo>
                  <a:pt x="99453" y="173685"/>
                </a:lnTo>
                <a:lnTo>
                  <a:pt x="105586" y="177440"/>
                </a:lnTo>
                <a:lnTo>
                  <a:pt x="109635" y="182465"/>
                </a:lnTo>
                <a:lnTo>
                  <a:pt x="111737" y="188603"/>
                </a:lnTo>
                <a:lnTo>
                  <a:pt x="112026" y="195694"/>
                </a:lnTo>
                <a:lnTo>
                  <a:pt x="110577" y="203337"/>
                </a:lnTo>
                <a:lnTo>
                  <a:pt x="85064" y="219252"/>
                </a:lnTo>
                <a:lnTo>
                  <a:pt x="153944" y="219252"/>
                </a:lnTo>
                <a:lnTo>
                  <a:pt x="154343" y="218579"/>
                </a:lnTo>
                <a:lnTo>
                  <a:pt x="158189" y="207887"/>
                </a:lnTo>
                <a:lnTo>
                  <a:pt x="160300" y="196953"/>
                </a:lnTo>
                <a:lnTo>
                  <a:pt x="160709" y="185830"/>
                </a:lnTo>
                <a:lnTo>
                  <a:pt x="159448" y="174574"/>
                </a:lnTo>
                <a:lnTo>
                  <a:pt x="141022" y="140607"/>
                </a:lnTo>
                <a:lnTo>
                  <a:pt x="89547" y="115074"/>
                </a:lnTo>
                <a:lnTo>
                  <a:pt x="83390" y="112514"/>
                </a:lnTo>
                <a:lnTo>
                  <a:pt x="55232" y="83104"/>
                </a:lnTo>
                <a:lnTo>
                  <a:pt x="58208" y="73848"/>
                </a:lnTo>
                <a:lnTo>
                  <a:pt x="64478" y="66438"/>
                </a:lnTo>
                <a:lnTo>
                  <a:pt x="73418" y="62039"/>
                </a:lnTo>
                <a:lnTo>
                  <a:pt x="81192" y="60993"/>
                </a:lnTo>
                <a:lnTo>
                  <a:pt x="147231" y="60993"/>
                </a:lnTo>
                <a:lnTo>
                  <a:pt x="144402" y="55823"/>
                </a:lnTo>
                <a:lnTo>
                  <a:pt x="107110" y="27859"/>
                </a:lnTo>
                <a:lnTo>
                  <a:pt x="93865" y="25209"/>
                </a:lnTo>
                <a:lnTo>
                  <a:pt x="93865" y="0"/>
                </a:lnTo>
                <a:close/>
              </a:path>
              <a:path w="161289" h="290829">
                <a:moveTo>
                  <a:pt x="147231" y="60993"/>
                </a:moveTo>
                <a:lnTo>
                  <a:pt x="81192" y="60993"/>
                </a:lnTo>
                <a:lnTo>
                  <a:pt x="88509" y="61844"/>
                </a:lnTo>
                <a:lnTo>
                  <a:pt x="95335" y="64630"/>
                </a:lnTo>
                <a:lnTo>
                  <a:pt x="114884" y="90906"/>
                </a:lnTo>
                <a:lnTo>
                  <a:pt x="115836" y="93154"/>
                </a:lnTo>
                <a:lnTo>
                  <a:pt x="153631" y="77546"/>
                </a:lnTo>
                <a:lnTo>
                  <a:pt x="151996" y="71359"/>
                </a:lnTo>
                <a:lnTo>
                  <a:pt x="148658" y="63601"/>
                </a:lnTo>
                <a:lnTo>
                  <a:pt x="147231" y="6099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68233" y="669289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33" y="288023"/>
                </a:moveTo>
                <a:lnTo>
                  <a:pt x="572264" y="241305"/>
                </a:lnTo>
                <a:lnTo>
                  <a:pt x="561349" y="196986"/>
                </a:lnTo>
                <a:lnTo>
                  <a:pt x="543884" y="155661"/>
                </a:lnTo>
                <a:lnTo>
                  <a:pt x="520461" y="117921"/>
                </a:lnTo>
                <a:lnTo>
                  <a:pt x="491672" y="84361"/>
                </a:lnTo>
                <a:lnTo>
                  <a:pt x="458111" y="55572"/>
                </a:lnTo>
                <a:lnTo>
                  <a:pt x="420372" y="32149"/>
                </a:lnTo>
                <a:lnTo>
                  <a:pt x="379046" y="14683"/>
                </a:lnTo>
                <a:lnTo>
                  <a:pt x="334728" y="3769"/>
                </a:lnTo>
                <a:lnTo>
                  <a:pt x="288010" y="0"/>
                </a:lnTo>
                <a:lnTo>
                  <a:pt x="241292" y="3769"/>
                </a:lnTo>
                <a:lnTo>
                  <a:pt x="196975" y="14683"/>
                </a:lnTo>
                <a:lnTo>
                  <a:pt x="155651" y="32149"/>
                </a:lnTo>
                <a:lnTo>
                  <a:pt x="117913" y="55572"/>
                </a:lnTo>
                <a:lnTo>
                  <a:pt x="84354" y="84361"/>
                </a:lnTo>
                <a:lnTo>
                  <a:pt x="55568" y="117921"/>
                </a:lnTo>
                <a:lnTo>
                  <a:pt x="32146" y="155661"/>
                </a:lnTo>
                <a:lnTo>
                  <a:pt x="14682" y="196986"/>
                </a:lnTo>
                <a:lnTo>
                  <a:pt x="3769" y="241305"/>
                </a:lnTo>
                <a:lnTo>
                  <a:pt x="0" y="288023"/>
                </a:lnTo>
                <a:lnTo>
                  <a:pt x="3769" y="334740"/>
                </a:lnTo>
                <a:lnTo>
                  <a:pt x="14682" y="379058"/>
                </a:lnTo>
                <a:lnTo>
                  <a:pt x="32146" y="420382"/>
                </a:lnTo>
                <a:lnTo>
                  <a:pt x="55568" y="458120"/>
                </a:lnTo>
                <a:lnTo>
                  <a:pt x="84354" y="491678"/>
                </a:lnTo>
                <a:lnTo>
                  <a:pt x="117913" y="520465"/>
                </a:lnTo>
                <a:lnTo>
                  <a:pt x="155651" y="543887"/>
                </a:lnTo>
                <a:lnTo>
                  <a:pt x="196975" y="561351"/>
                </a:lnTo>
                <a:lnTo>
                  <a:pt x="241292" y="572264"/>
                </a:lnTo>
                <a:lnTo>
                  <a:pt x="288010" y="576033"/>
                </a:lnTo>
                <a:lnTo>
                  <a:pt x="334728" y="572264"/>
                </a:lnTo>
                <a:lnTo>
                  <a:pt x="379046" y="561351"/>
                </a:lnTo>
                <a:lnTo>
                  <a:pt x="420372" y="543887"/>
                </a:lnTo>
                <a:lnTo>
                  <a:pt x="458111" y="520465"/>
                </a:lnTo>
                <a:lnTo>
                  <a:pt x="491672" y="491678"/>
                </a:lnTo>
                <a:lnTo>
                  <a:pt x="520461" y="458120"/>
                </a:lnTo>
                <a:lnTo>
                  <a:pt x="543884" y="420382"/>
                </a:lnTo>
                <a:lnTo>
                  <a:pt x="561349" y="379058"/>
                </a:lnTo>
                <a:lnTo>
                  <a:pt x="572264" y="334740"/>
                </a:lnTo>
                <a:lnTo>
                  <a:pt x="576033" y="288023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0940" y="6838136"/>
            <a:ext cx="161290" cy="290830"/>
          </a:xfrm>
          <a:custGeom>
            <a:avLst/>
            <a:gdLst/>
            <a:ahLst/>
            <a:cxnLst/>
            <a:rect l="l" t="t" r="r" b="b"/>
            <a:pathLst>
              <a:path w="161289" h="290829">
                <a:moveTo>
                  <a:pt x="42189" y="183642"/>
                </a:moveTo>
                <a:lnTo>
                  <a:pt x="0" y="194500"/>
                </a:lnTo>
                <a:lnTo>
                  <a:pt x="3165" y="206020"/>
                </a:lnTo>
                <a:lnTo>
                  <a:pt x="7435" y="216889"/>
                </a:lnTo>
                <a:lnTo>
                  <a:pt x="41497" y="251190"/>
                </a:lnTo>
                <a:lnTo>
                  <a:pt x="66674" y="257606"/>
                </a:lnTo>
                <a:lnTo>
                  <a:pt x="66674" y="290207"/>
                </a:lnTo>
                <a:lnTo>
                  <a:pt x="93941" y="290207"/>
                </a:lnTo>
                <a:lnTo>
                  <a:pt x="93941" y="257911"/>
                </a:lnTo>
                <a:lnTo>
                  <a:pt x="99415" y="256794"/>
                </a:lnTo>
                <a:lnTo>
                  <a:pt x="136482" y="241923"/>
                </a:lnTo>
                <a:lnTo>
                  <a:pt x="153944" y="219252"/>
                </a:lnTo>
                <a:lnTo>
                  <a:pt x="85064" y="219252"/>
                </a:lnTo>
                <a:lnTo>
                  <a:pt x="80403" y="219227"/>
                </a:lnTo>
                <a:lnTo>
                  <a:pt x="44907" y="193319"/>
                </a:lnTo>
                <a:lnTo>
                  <a:pt x="43129" y="187032"/>
                </a:lnTo>
                <a:lnTo>
                  <a:pt x="42189" y="183642"/>
                </a:lnTo>
                <a:close/>
              </a:path>
              <a:path w="161289" h="290829">
                <a:moveTo>
                  <a:pt x="93865" y="0"/>
                </a:moveTo>
                <a:lnTo>
                  <a:pt x="66624" y="0"/>
                </a:lnTo>
                <a:lnTo>
                  <a:pt x="66624" y="25184"/>
                </a:lnTo>
                <a:lnTo>
                  <a:pt x="61417" y="26162"/>
                </a:lnTo>
                <a:lnTo>
                  <a:pt x="21040" y="49894"/>
                </a:lnTo>
                <a:lnTo>
                  <a:pt x="7951" y="88823"/>
                </a:lnTo>
                <a:lnTo>
                  <a:pt x="7952" y="90906"/>
                </a:lnTo>
                <a:lnTo>
                  <a:pt x="26749" y="138925"/>
                </a:lnTo>
                <a:lnTo>
                  <a:pt x="91136" y="170231"/>
                </a:lnTo>
                <a:lnTo>
                  <a:pt x="99453" y="173685"/>
                </a:lnTo>
                <a:lnTo>
                  <a:pt x="105586" y="177440"/>
                </a:lnTo>
                <a:lnTo>
                  <a:pt x="109635" y="182465"/>
                </a:lnTo>
                <a:lnTo>
                  <a:pt x="111737" y="188603"/>
                </a:lnTo>
                <a:lnTo>
                  <a:pt x="112026" y="195694"/>
                </a:lnTo>
                <a:lnTo>
                  <a:pt x="110577" y="203337"/>
                </a:lnTo>
                <a:lnTo>
                  <a:pt x="85064" y="219252"/>
                </a:lnTo>
                <a:lnTo>
                  <a:pt x="153944" y="219252"/>
                </a:lnTo>
                <a:lnTo>
                  <a:pt x="154343" y="218579"/>
                </a:lnTo>
                <a:lnTo>
                  <a:pt x="158189" y="207887"/>
                </a:lnTo>
                <a:lnTo>
                  <a:pt x="160300" y="196953"/>
                </a:lnTo>
                <a:lnTo>
                  <a:pt x="160709" y="185830"/>
                </a:lnTo>
                <a:lnTo>
                  <a:pt x="159448" y="174574"/>
                </a:lnTo>
                <a:lnTo>
                  <a:pt x="141022" y="140607"/>
                </a:lnTo>
                <a:lnTo>
                  <a:pt x="89547" y="115074"/>
                </a:lnTo>
                <a:lnTo>
                  <a:pt x="83390" y="112514"/>
                </a:lnTo>
                <a:lnTo>
                  <a:pt x="55232" y="83104"/>
                </a:lnTo>
                <a:lnTo>
                  <a:pt x="58208" y="73848"/>
                </a:lnTo>
                <a:lnTo>
                  <a:pt x="64478" y="66438"/>
                </a:lnTo>
                <a:lnTo>
                  <a:pt x="73418" y="62039"/>
                </a:lnTo>
                <a:lnTo>
                  <a:pt x="81192" y="60993"/>
                </a:lnTo>
                <a:lnTo>
                  <a:pt x="147231" y="60993"/>
                </a:lnTo>
                <a:lnTo>
                  <a:pt x="144402" y="55823"/>
                </a:lnTo>
                <a:lnTo>
                  <a:pt x="107110" y="27859"/>
                </a:lnTo>
                <a:lnTo>
                  <a:pt x="93865" y="25209"/>
                </a:lnTo>
                <a:lnTo>
                  <a:pt x="93865" y="0"/>
                </a:lnTo>
                <a:close/>
              </a:path>
              <a:path w="161289" h="290829">
                <a:moveTo>
                  <a:pt x="147231" y="60993"/>
                </a:moveTo>
                <a:lnTo>
                  <a:pt x="81192" y="60993"/>
                </a:lnTo>
                <a:lnTo>
                  <a:pt x="88509" y="61844"/>
                </a:lnTo>
                <a:lnTo>
                  <a:pt x="95335" y="64630"/>
                </a:lnTo>
                <a:lnTo>
                  <a:pt x="114884" y="90906"/>
                </a:lnTo>
                <a:lnTo>
                  <a:pt x="115836" y="93154"/>
                </a:lnTo>
                <a:lnTo>
                  <a:pt x="153631" y="77546"/>
                </a:lnTo>
                <a:lnTo>
                  <a:pt x="151996" y="71359"/>
                </a:lnTo>
                <a:lnTo>
                  <a:pt x="148658" y="63601"/>
                </a:lnTo>
                <a:lnTo>
                  <a:pt x="147231" y="6099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60532" y="669289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33" y="288023"/>
                </a:moveTo>
                <a:lnTo>
                  <a:pt x="572264" y="241305"/>
                </a:lnTo>
                <a:lnTo>
                  <a:pt x="561349" y="196986"/>
                </a:lnTo>
                <a:lnTo>
                  <a:pt x="543884" y="155661"/>
                </a:lnTo>
                <a:lnTo>
                  <a:pt x="520461" y="117921"/>
                </a:lnTo>
                <a:lnTo>
                  <a:pt x="491672" y="84361"/>
                </a:lnTo>
                <a:lnTo>
                  <a:pt x="458111" y="55572"/>
                </a:lnTo>
                <a:lnTo>
                  <a:pt x="420372" y="32149"/>
                </a:lnTo>
                <a:lnTo>
                  <a:pt x="379046" y="14683"/>
                </a:lnTo>
                <a:lnTo>
                  <a:pt x="334728" y="3769"/>
                </a:lnTo>
                <a:lnTo>
                  <a:pt x="288010" y="0"/>
                </a:lnTo>
                <a:lnTo>
                  <a:pt x="241292" y="3769"/>
                </a:lnTo>
                <a:lnTo>
                  <a:pt x="196975" y="14683"/>
                </a:lnTo>
                <a:lnTo>
                  <a:pt x="155651" y="32149"/>
                </a:lnTo>
                <a:lnTo>
                  <a:pt x="117913" y="55572"/>
                </a:lnTo>
                <a:lnTo>
                  <a:pt x="84354" y="84361"/>
                </a:lnTo>
                <a:lnTo>
                  <a:pt x="55568" y="117921"/>
                </a:lnTo>
                <a:lnTo>
                  <a:pt x="32146" y="155661"/>
                </a:lnTo>
                <a:lnTo>
                  <a:pt x="14682" y="196986"/>
                </a:lnTo>
                <a:lnTo>
                  <a:pt x="3769" y="241305"/>
                </a:lnTo>
                <a:lnTo>
                  <a:pt x="0" y="288023"/>
                </a:lnTo>
                <a:lnTo>
                  <a:pt x="3769" y="334740"/>
                </a:lnTo>
                <a:lnTo>
                  <a:pt x="14682" y="379058"/>
                </a:lnTo>
                <a:lnTo>
                  <a:pt x="32146" y="420382"/>
                </a:lnTo>
                <a:lnTo>
                  <a:pt x="55568" y="458120"/>
                </a:lnTo>
                <a:lnTo>
                  <a:pt x="84354" y="491678"/>
                </a:lnTo>
                <a:lnTo>
                  <a:pt x="117913" y="520465"/>
                </a:lnTo>
                <a:lnTo>
                  <a:pt x="155651" y="543887"/>
                </a:lnTo>
                <a:lnTo>
                  <a:pt x="196975" y="561351"/>
                </a:lnTo>
                <a:lnTo>
                  <a:pt x="241292" y="572264"/>
                </a:lnTo>
                <a:lnTo>
                  <a:pt x="288010" y="576033"/>
                </a:lnTo>
                <a:lnTo>
                  <a:pt x="334728" y="572264"/>
                </a:lnTo>
                <a:lnTo>
                  <a:pt x="379046" y="561351"/>
                </a:lnTo>
                <a:lnTo>
                  <a:pt x="420372" y="543887"/>
                </a:lnTo>
                <a:lnTo>
                  <a:pt x="458111" y="520465"/>
                </a:lnTo>
                <a:lnTo>
                  <a:pt x="491672" y="491678"/>
                </a:lnTo>
                <a:lnTo>
                  <a:pt x="520461" y="458120"/>
                </a:lnTo>
                <a:lnTo>
                  <a:pt x="543884" y="420382"/>
                </a:lnTo>
                <a:lnTo>
                  <a:pt x="561349" y="379058"/>
                </a:lnTo>
                <a:lnTo>
                  <a:pt x="572264" y="334740"/>
                </a:lnTo>
                <a:lnTo>
                  <a:pt x="576033" y="288023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3241" y="6838136"/>
            <a:ext cx="161290" cy="290830"/>
          </a:xfrm>
          <a:custGeom>
            <a:avLst/>
            <a:gdLst/>
            <a:ahLst/>
            <a:cxnLst/>
            <a:rect l="l" t="t" r="r" b="b"/>
            <a:pathLst>
              <a:path w="161290" h="290829">
                <a:moveTo>
                  <a:pt x="42176" y="183642"/>
                </a:moveTo>
                <a:lnTo>
                  <a:pt x="0" y="194500"/>
                </a:lnTo>
                <a:lnTo>
                  <a:pt x="3165" y="206020"/>
                </a:lnTo>
                <a:lnTo>
                  <a:pt x="7435" y="216889"/>
                </a:lnTo>
                <a:lnTo>
                  <a:pt x="41495" y="251190"/>
                </a:lnTo>
                <a:lnTo>
                  <a:pt x="66662" y="257606"/>
                </a:lnTo>
                <a:lnTo>
                  <a:pt x="66662" y="290207"/>
                </a:lnTo>
                <a:lnTo>
                  <a:pt x="93941" y="290207"/>
                </a:lnTo>
                <a:lnTo>
                  <a:pt x="93941" y="257911"/>
                </a:lnTo>
                <a:lnTo>
                  <a:pt x="99415" y="256794"/>
                </a:lnTo>
                <a:lnTo>
                  <a:pt x="136477" y="241923"/>
                </a:lnTo>
                <a:lnTo>
                  <a:pt x="153944" y="219252"/>
                </a:lnTo>
                <a:lnTo>
                  <a:pt x="85064" y="219252"/>
                </a:lnTo>
                <a:lnTo>
                  <a:pt x="80403" y="219227"/>
                </a:lnTo>
                <a:lnTo>
                  <a:pt x="44907" y="193319"/>
                </a:lnTo>
                <a:lnTo>
                  <a:pt x="43129" y="187032"/>
                </a:lnTo>
                <a:lnTo>
                  <a:pt x="42176" y="183642"/>
                </a:lnTo>
                <a:close/>
              </a:path>
              <a:path w="161290" h="290829">
                <a:moveTo>
                  <a:pt x="93865" y="0"/>
                </a:moveTo>
                <a:lnTo>
                  <a:pt x="66624" y="0"/>
                </a:lnTo>
                <a:lnTo>
                  <a:pt x="66624" y="25184"/>
                </a:lnTo>
                <a:lnTo>
                  <a:pt x="61417" y="26162"/>
                </a:lnTo>
                <a:lnTo>
                  <a:pt x="21040" y="49894"/>
                </a:lnTo>
                <a:lnTo>
                  <a:pt x="7951" y="88823"/>
                </a:lnTo>
                <a:lnTo>
                  <a:pt x="7952" y="90906"/>
                </a:lnTo>
                <a:lnTo>
                  <a:pt x="26749" y="138925"/>
                </a:lnTo>
                <a:lnTo>
                  <a:pt x="66090" y="160083"/>
                </a:lnTo>
                <a:lnTo>
                  <a:pt x="91136" y="170231"/>
                </a:lnTo>
                <a:lnTo>
                  <a:pt x="99453" y="173685"/>
                </a:lnTo>
                <a:lnTo>
                  <a:pt x="105586" y="177440"/>
                </a:lnTo>
                <a:lnTo>
                  <a:pt x="109635" y="182465"/>
                </a:lnTo>
                <a:lnTo>
                  <a:pt x="111737" y="188603"/>
                </a:lnTo>
                <a:lnTo>
                  <a:pt x="112026" y="195694"/>
                </a:lnTo>
                <a:lnTo>
                  <a:pt x="110577" y="203337"/>
                </a:lnTo>
                <a:lnTo>
                  <a:pt x="85064" y="219252"/>
                </a:lnTo>
                <a:lnTo>
                  <a:pt x="153944" y="219252"/>
                </a:lnTo>
                <a:lnTo>
                  <a:pt x="154343" y="218579"/>
                </a:lnTo>
                <a:lnTo>
                  <a:pt x="158189" y="207887"/>
                </a:lnTo>
                <a:lnTo>
                  <a:pt x="160300" y="196953"/>
                </a:lnTo>
                <a:lnTo>
                  <a:pt x="160709" y="185830"/>
                </a:lnTo>
                <a:lnTo>
                  <a:pt x="159448" y="174574"/>
                </a:lnTo>
                <a:lnTo>
                  <a:pt x="141022" y="140607"/>
                </a:lnTo>
                <a:lnTo>
                  <a:pt x="89547" y="115074"/>
                </a:lnTo>
                <a:lnTo>
                  <a:pt x="83390" y="112514"/>
                </a:lnTo>
                <a:lnTo>
                  <a:pt x="55232" y="83104"/>
                </a:lnTo>
                <a:lnTo>
                  <a:pt x="58208" y="73848"/>
                </a:lnTo>
                <a:lnTo>
                  <a:pt x="64478" y="66438"/>
                </a:lnTo>
                <a:lnTo>
                  <a:pt x="73418" y="62039"/>
                </a:lnTo>
                <a:lnTo>
                  <a:pt x="81192" y="60993"/>
                </a:lnTo>
                <a:lnTo>
                  <a:pt x="147231" y="60993"/>
                </a:lnTo>
                <a:lnTo>
                  <a:pt x="144402" y="55823"/>
                </a:lnTo>
                <a:lnTo>
                  <a:pt x="107110" y="27859"/>
                </a:lnTo>
                <a:lnTo>
                  <a:pt x="93865" y="25209"/>
                </a:lnTo>
                <a:lnTo>
                  <a:pt x="93865" y="0"/>
                </a:lnTo>
                <a:close/>
              </a:path>
              <a:path w="161290" h="290829">
                <a:moveTo>
                  <a:pt x="147231" y="60993"/>
                </a:moveTo>
                <a:lnTo>
                  <a:pt x="81192" y="60993"/>
                </a:lnTo>
                <a:lnTo>
                  <a:pt x="88509" y="61844"/>
                </a:lnTo>
                <a:lnTo>
                  <a:pt x="95335" y="64630"/>
                </a:lnTo>
                <a:lnTo>
                  <a:pt x="114884" y="90906"/>
                </a:lnTo>
                <a:lnTo>
                  <a:pt x="115836" y="93154"/>
                </a:lnTo>
                <a:lnTo>
                  <a:pt x="153631" y="77546"/>
                </a:lnTo>
                <a:lnTo>
                  <a:pt x="151996" y="71359"/>
                </a:lnTo>
                <a:lnTo>
                  <a:pt x="148658" y="63601"/>
                </a:lnTo>
                <a:lnTo>
                  <a:pt x="147231" y="6099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52832" y="669289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33" y="288023"/>
                </a:moveTo>
                <a:lnTo>
                  <a:pt x="572264" y="241305"/>
                </a:lnTo>
                <a:lnTo>
                  <a:pt x="561349" y="196986"/>
                </a:lnTo>
                <a:lnTo>
                  <a:pt x="543884" y="155661"/>
                </a:lnTo>
                <a:lnTo>
                  <a:pt x="520461" y="117921"/>
                </a:lnTo>
                <a:lnTo>
                  <a:pt x="491672" y="84361"/>
                </a:lnTo>
                <a:lnTo>
                  <a:pt x="458111" y="55572"/>
                </a:lnTo>
                <a:lnTo>
                  <a:pt x="420372" y="32149"/>
                </a:lnTo>
                <a:lnTo>
                  <a:pt x="379046" y="14683"/>
                </a:lnTo>
                <a:lnTo>
                  <a:pt x="334728" y="3769"/>
                </a:lnTo>
                <a:lnTo>
                  <a:pt x="288010" y="0"/>
                </a:lnTo>
                <a:lnTo>
                  <a:pt x="241292" y="3769"/>
                </a:lnTo>
                <a:lnTo>
                  <a:pt x="196975" y="14683"/>
                </a:lnTo>
                <a:lnTo>
                  <a:pt x="155651" y="32149"/>
                </a:lnTo>
                <a:lnTo>
                  <a:pt x="117913" y="55572"/>
                </a:lnTo>
                <a:lnTo>
                  <a:pt x="84354" y="84361"/>
                </a:lnTo>
                <a:lnTo>
                  <a:pt x="55568" y="117921"/>
                </a:lnTo>
                <a:lnTo>
                  <a:pt x="32146" y="155661"/>
                </a:lnTo>
                <a:lnTo>
                  <a:pt x="14682" y="196986"/>
                </a:lnTo>
                <a:lnTo>
                  <a:pt x="3769" y="241305"/>
                </a:lnTo>
                <a:lnTo>
                  <a:pt x="0" y="288023"/>
                </a:lnTo>
                <a:lnTo>
                  <a:pt x="3769" y="334740"/>
                </a:lnTo>
                <a:lnTo>
                  <a:pt x="14682" y="379058"/>
                </a:lnTo>
                <a:lnTo>
                  <a:pt x="32146" y="420382"/>
                </a:lnTo>
                <a:lnTo>
                  <a:pt x="55568" y="458120"/>
                </a:lnTo>
                <a:lnTo>
                  <a:pt x="84354" y="491678"/>
                </a:lnTo>
                <a:lnTo>
                  <a:pt x="117913" y="520465"/>
                </a:lnTo>
                <a:lnTo>
                  <a:pt x="155651" y="543887"/>
                </a:lnTo>
                <a:lnTo>
                  <a:pt x="196975" y="561351"/>
                </a:lnTo>
                <a:lnTo>
                  <a:pt x="241292" y="572264"/>
                </a:lnTo>
                <a:lnTo>
                  <a:pt x="288010" y="576033"/>
                </a:lnTo>
                <a:lnTo>
                  <a:pt x="334728" y="572264"/>
                </a:lnTo>
                <a:lnTo>
                  <a:pt x="379046" y="561351"/>
                </a:lnTo>
                <a:lnTo>
                  <a:pt x="420372" y="543887"/>
                </a:lnTo>
                <a:lnTo>
                  <a:pt x="458111" y="520465"/>
                </a:lnTo>
                <a:lnTo>
                  <a:pt x="491672" y="491678"/>
                </a:lnTo>
                <a:lnTo>
                  <a:pt x="520461" y="458120"/>
                </a:lnTo>
                <a:lnTo>
                  <a:pt x="543884" y="420382"/>
                </a:lnTo>
                <a:lnTo>
                  <a:pt x="561349" y="379058"/>
                </a:lnTo>
                <a:lnTo>
                  <a:pt x="572264" y="334740"/>
                </a:lnTo>
                <a:lnTo>
                  <a:pt x="576033" y="288023"/>
                </a:lnTo>
                <a:close/>
              </a:path>
            </a:pathLst>
          </a:custGeom>
          <a:ln w="25400">
            <a:solidFill>
              <a:srgbClr val="0E497B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65541" y="6838136"/>
            <a:ext cx="161290" cy="290830"/>
          </a:xfrm>
          <a:custGeom>
            <a:avLst/>
            <a:gdLst/>
            <a:ahLst/>
            <a:cxnLst/>
            <a:rect l="l" t="t" r="r" b="b"/>
            <a:pathLst>
              <a:path w="161290" h="290829">
                <a:moveTo>
                  <a:pt x="42176" y="183642"/>
                </a:moveTo>
                <a:lnTo>
                  <a:pt x="0" y="194500"/>
                </a:lnTo>
                <a:lnTo>
                  <a:pt x="3165" y="206020"/>
                </a:lnTo>
                <a:lnTo>
                  <a:pt x="7435" y="216889"/>
                </a:lnTo>
                <a:lnTo>
                  <a:pt x="41495" y="251190"/>
                </a:lnTo>
                <a:lnTo>
                  <a:pt x="66662" y="257606"/>
                </a:lnTo>
                <a:lnTo>
                  <a:pt x="66662" y="290207"/>
                </a:lnTo>
                <a:lnTo>
                  <a:pt x="93941" y="290207"/>
                </a:lnTo>
                <a:lnTo>
                  <a:pt x="93941" y="257911"/>
                </a:lnTo>
                <a:lnTo>
                  <a:pt x="99415" y="256794"/>
                </a:lnTo>
                <a:lnTo>
                  <a:pt x="136477" y="241923"/>
                </a:lnTo>
                <a:lnTo>
                  <a:pt x="153944" y="219252"/>
                </a:lnTo>
                <a:lnTo>
                  <a:pt x="85064" y="219252"/>
                </a:lnTo>
                <a:lnTo>
                  <a:pt x="80403" y="219227"/>
                </a:lnTo>
                <a:lnTo>
                  <a:pt x="44907" y="193319"/>
                </a:lnTo>
                <a:lnTo>
                  <a:pt x="43129" y="187032"/>
                </a:lnTo>
                <a:lnTo>
                  <a:pt x="42176" y="183642"/>
                </a:lnTo>
                <a:close/>
              </a:path>
              <a:path w="161290" h="290829">
                <a:moveTo>
                  <a:pt x="93865" y="0"/>
                </a:moveTo>
                <a:lnTo>
                  <a:pt x="66624" y="0"/>
                </a:lnTo>
                <a:lnTo>
                  <a:pt x="66624" y="25184"/>
                </a:lnTo>
                <a:lnTo>
                  <a:pt x="61417" y="26162"/>
                </a:lnTo>
                <a:lnTo>
                  <a:pt x="21040" y="49894"/>
                </a:lnTo>
                <a:lnTo>
                  <a:pt x="7951" y="88823"/>
                </a:lnTo>
                <a:lnTo>
                  <a:pt x="7952" y="90906"/>
                </a:lnTo>
                <a:lnTo>
                  <a:pt x="26749" y="138925"/>
                </a:lnTo>
                <a:lnTo>
                  <a:pt x="66090" y="160083"/>
                </a:lnTo>
                <a:lnTo>
                  <a:pt x="91136" y="170231"/>
                </a:lnTo>
                <a:lnTo>
                  <a:pt x="99453" y="173685"/>
                </a:lnTo>
                <a:lnTo>
                  <a:pt x="105586" y="177440"/>
                </a:lnTo>
                <a:lnTo>
                  <a:pt x="109635" y="182465"/>
                </a:lnTo>
                <a:lnTo>
                  <a:pt x="111737" y="188603"/>
                </a:lnTo>
                <a:lnTo>
                  <a:pt x="112026" y="195694"/>
                </a:lnTo>
                <a:lnTo>
                  <a:pt x="110577" y="203337"/>
                </a:lnTo>
                <a:lnTo>
                  <a:pt x="85064" y="219252"/>
                </a:lnTo>
                <a:lnTo>
                  <a:pt x="153944" y="219252"/>
                </a:lnTo>
                <a:lnTo>
                  <a:pt x="154343" y="218579"/>
                </a:lnTo>
                <a:lnTo>
                  <a:pt x="158189" y="207887"/>
                </a:lnTo>
                <a:lnTo>
                  <a:pt x="160300" y="196953"/>
                </a:lnTo>
                <a:lnTo>
                  <a:pt x="160709" y="185830"/>
                </a:lnTo>
                <a:lnTo>
                  <a:pt x="159448" y="174574"/>
                </a:lnTo>
                <a:lnTo>
                  <a:pt x="141022" y="140607"/>
                </a:lnTo>
                <a:lnTo>
                  <a:pt x="89547" y="115074"/>
                </a:lnTo>
                <a:lnTo>
                  <a:pt x="83390" y="112514"/>
                </a:lnTo>
                <a:lnTo>
                  <a:pt x="55232" y="83104"/>
                </a:lnTo>
                <a:lnTo>
                  <a:pt x="58208" y="73848"/>
                </a:lnTo>
                <a:lnTo>
                  <a:pt x="64478" y="66438"/>
                </a:lnTo>
                <a:lnTo>
                  <a:pt x="73418" y="62039"/>
                </a:lnTo>
                <a:lnTo>
                  <a:pt x="81192" y="60993"/>
                </a:lnTo>
                <a:lnTo>
                  <a:pt x="147231" y="60993"/>
                </a:lnTo>
                <a:lnTo>
                  <a:pt x="144402" y="55823"/>
                </a:lnTo>
                <a:lnTo>
                  <a:pt x="107110" y="27859"/>
                </a:lnTo>
                <a:lnTo>
                  <a:pt x="93865" y="25209"/>
                </a:lnTo>
                <a:lnTo>
                  <a:pt x="93865" y="0"/>
                </a:lnTo>
                <a:close/>
              </a:path>
              <a:path w="161290" h="290829">
                <a:moveTo>
                  <a:pt x="147231" y="60993"/>
                </a:moveTo>
                <a:lnTo>
                  <a:pt x="81192" y="60993"/>
                </a:lnTo>
                <a:lnTo>
                  <a:pt x="88509" y="61844"/>
                </a:lnTo>
                <a:lnTo>
                  <a:pt x="95335" y="64630"/>
                </a:lnTo>
                <a:lnTo>
                  <a:pt x="114884" y="90906"/>
                </a:lnTo>
                <a:lnTo>
                  <a:pt x="115836" y="93154"/>
                </a:lnTo>
                <a:lnTo>
                  <a:pt x="153631" y="77546"/>
                </a:lnTo>
                <a:lnTo>
                  <a:pt x="151996" y="71359"/>
                </a:lnTo>
                <a:lnTo>
                  <a:pt x="148658" y="63601"/>
                </a:lnTo>
                <a:lnTo>
                  <a:pt x="147231" y="60993"/>
                </a:lnTo>
                <a:close/>
              </a:path>
            </a:pathLst>
          </a:custGeom>
          <a:solidFill>
            <a:srgbClr val="83D4F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59000" y="6974567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9400" y="6974567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81700" y="6974567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74000" y="6974567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66300" y="6974567"/>
            <a:ext cx="938530" cy="0"/>
          </a:xfrm>
          <a:custGeom>
            <a:avLst/>
            <a:gdLst/>
            <a:ahLst/>
            <a:cxnLst/>
            <a:rect l="l" t="t" r="r" b="b"/>
            <a:pathLst>
              <a:path w="938529">
                <a:moveTo>
                  <a:pt x="0" y="0"/>
                </a:moveTo>
                <a:lnTo>
                  <a:pt x="938022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13389" y="6886873"/>
            <a:ext cx="94615" cy="175895"/>
          </a:xfrm>
          <a:custGeom>
            <a:avLst/>
            <a:gdLst/>
            <a:ahLst/>
            <a:cxnLst/>
            <a:rect l="l" t="t" r="r" b="b"/>
            <a:pathLst>
              <a:path w="94615" h="175895">
                <a:moveTo>
                  <a:pt x="0" y="0"/>
                </a:moveTo>
                <a:lnTo>
                  <a:pt x="0" y="175387"/>
                </a:lnTo>
                <a:lnTo>
                  <a:pt x="94310" y="87693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71650" y="7416800"/>
            <a:ext cx="9693275" cy="254000"/>
          </a:xfrm>
          <a:custGeom>
            <a:avLst/>
            <a:gdLst/>
            <a:ahLst/>
            <a:cxnLst/>
            <a:rect l="l" t="t" r="r" b="b"/>
            <a:pathLst>
              <a:path w="9693275" h="254000">
                <a:moveTo>
                  <a:pt x="0" y="0"/>
                </a:moveTo>
                <a:lnTo>
                  <a:pt x="0" y="254000"/>
                </a:lnTo>
                <a:lnTo>
                  <a:pt x="9692944" y="254000"/>
                </a:lnTo>
              </a:path>
            </a:pathLst>
          </a:custGeom>
          <a:ln w="25400">
            <a:solidFill>
              <a:srgbClr val="58B6E7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28539" y="7574991"/>
            <a:ext cx="103505" cy="191770"/>
          </a:xfrm>
          <a:custGeom>
            <a:avLst/>
            <a:gdLst/>
            <a:ahLst/>
            <a:cxnLst/>
            <a:rect l="l" t="t" r="r" b="b"/>
            <a:pathLst>
              <a:path w="103504" h="191770">
                <a:moveTo>
                  <a:pt x="0" y="0"/>
                </a:moveTo>
                <a:lnTo>
                  <a:pt x="0" y="191617"/>
                </a:lnTo>
                <a:lnTo>
                  <a:pt x="103060" y="95808"/>
                </a:lnTo>
                <a:lnTo>
                  <a:pt x="0" y="0"/>
                </a:lnTo>
                <a:close/>
              </a:path>
            </a:pathLst>
          </a:custGeom>
          <a:solidFill>
            <a:srgbClr val="58B6E7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63033" y="5431804"/>
            <a:ext cx="9715500" cy="865505"/>
          </a:xfrm>
          <a:custGeom>
            <a:avLst/>
            <a:gdLst/>
            <a:ahLst/>
            <a:cxnLst/>
            <a:rect l="l" t="t" r="r" b="b"/>
            <a:pathLst>
              <a:path w="9715500" h="865504">
                <a:moveTo>
                  <a:pt x="0" y="789038"/>
                </a:moveTo>
                <a:lnTo>
                  <a:pt x="824788" y="509054"/>
                </a:lnTo>
                <a:lnTo>
                  <a:pt x="1494929" y="795058"/>
                </a:lnTo>
                <a:lnTo>
                  <a:pt x="1984641" y="651573"/>
                </a:lnTo>
                <a:lnTo>
                  <a:pt x="2577452" y="865403"/>
                </a:lnTo>
                <a:lnTo>
                  <a:pt x="3840416" y="381787"/>
                </a:lnTo>
                <a:lnTo>
                  <a:pt x="4304360" y="712685"/>
                </a:lnTo>
                <a:lnTo>
                  <a:pt x="5219357" y="152717"/>
                </a:lnTo>
                <a:lnTo>
                  <a:pt x="5696178" y="509752"/>
                </a:lnTo>
                <a:lnTo>
                  <a:pt x="6649847" y="0"/>
                </a:lnTo>
                <a:lnTo>
                  <a:pt x="7423086" y="279984"/>
                </a:lnTo>
                <a:lnTo>
                  <a:pt x="8067446" y="178168"/>
                </a:lnTo>
                <a:lnTo>
                  <a:pt x="8879344" y="661771"/>
                </a:lnTo>
                <a:lnTo>
                  <a:pt x="9715017" y="33312"/>
                </a:lnTo>
              </a:path>
            </a:pathLst>
          </a:custGeom>
          <a:ln w="25400">
            <a:solidFill>
              <a:srgbClr val="FDB71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91645" y="5410203"/>
            <a:ext cx="140335" cy="153670"/>
          </a:xfrm>
          <a:custGeom>
            <a:avLst/>
            <a:gdLst/>
            <a:ahLst/>
            <a:cxnLst/>
            <a:rect l="l" t="t" r="r" b="b"/>
            <a:pathLst>
              <a:path w="140334" h="153670">
                <a:moveTo>
                  <a:pt x="0" y="0"/>
                </a:moveTo>
                <a:lnTo>
                  <a:pt x="115176" y="153149"/>
                </a:lnTo>
                <a:lnTo>
                  <a:pt x="139953" y="14630"/>
                </a:lnTo>
                <a:lnTo>
                  <a:pt x="0" y="0"/>
                </a:lnTo>
                <a:close/>
              </a:path>
            </a:pathLst>
          </a:custGeom>
          <a:solidFill>
            <a:srgbClr val="FDB71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63950" y="744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B6E7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56250" y="744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B6E7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48550" y="744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B6E7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340850" y="7442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B6E7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94E3C919-852C-6848-B557-98768D2F9317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6BB3A2-386F-0F48-BA09-9B4665764186}"/>
              </a:ext>
            </a:extLst>
          </p:cNvPr>
          <p:cNvSpPr txBox="1">
            <a:spLocks/>
          </p:cNvSpPr>
          <p:nvPr/>
        </p:nvSpPr>
        <p:spPr>
          <a:xfrm>
            <a:off x="0" y="4826000"/>
            <a:ext cx="13004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uardianSans-Light"/>
                <a:ea typeface="+mj-ea"/>
                <a:cs typeface="GuardianSans-Light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Phases of Retirement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9818B-75C8-E540-AC5D-F5B49E01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819400"/>
            <a:ext cx="1752600" cy="17526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9A85391-46FF-B942-8A64-D2A75E111DE9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900" y="7854950"/>
            <a:ext cx="10971530" cy="0"/>
          </a:xfrm>
          <a:custGeom>
            <a:avLst/>
            <a:gdLst/>
            <a:ahLst/>
            <a:cxnLst/>
            <a:rect l="l" t="t" r="r" b="b"/>
            <a:pathLst>
              <a:path w="10971530">
                <a:moveTo>
                  <a:pt x="0" y="0"/>
                </a:moveTo>
                <a:lnTo>
                  <a:pt x="10971022" y="0"/>
                </a:lnTo>
              </a:path>
            </a:pathLst>
          </a:custGeom>
          <a:ln w="12700">
            <a:solidFill>
              <a:srgbClr val="4A4A4A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57989" y="7767256"/>
            <a:ext cx="94615" cy="175895"/>
          </a:xfrm>
          <a:custGeom>
            <a:avLst/>
            <a:gdLst/>
            <a:ahLst/>
            <a:cxnLst/>
            <a:rect l="l" t="t" r="r" b="b"/>
            <a:pathLst>
              <a:path w="94615" h="175895">
                <a:moveTo>
                  <a:pt x="0" y="0"/>
                </a:moveTo>
                <a:lnTo>
                  <a:pt x="0" y="175386"/>
                </a:lnTo>
                <a:lnTo>
                  <a:pt x="94310" y="87693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2737355"/>
            <a:ext cx="3213156" cy="12232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accumulation,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 investing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  <a:r>
              <a:rPr sz="2600" spc="-7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 basically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324" y="2737355"/>
            <a:ext cx="3285490" cy="12232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distribution,</a:t>
            </a:r>
            <a:r>
              <a:rPr sz="2600" spc="-4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becomes a</a:t>
            </a:r>
            <a:r>
              <a:rPr sz="26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wildcard.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" y="604515"/>
            <a:ext cx="4358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8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 </a:t>
            </a:r>
            <a:r>
              <a:rPr sz="40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4000" spc="3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9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  <a:endParaRPr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1397000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22794" y="2814469"/>
            <a:ext cx="3784592" cy="539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502" y="4463150"/>
            <a:ext cx="1892497" cy="4924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4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100" spc="2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100" spc="5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3100" spc="-3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100" spc="10" dirty="0">
                <a:solidFill>
                  <a:srgbClr val="002B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ement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7644" y="8097725"/>
            <a:ext cx="24288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sz="2200" spc="-5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7396" y="8097725"/>
            <a:ext cx="27336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sz="2200" spc="-40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A4A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3FB8F7D-5590-B649-8BA3-704B36DF0DEE}"/>
              </a:ext>
            </a:extLst>
          </p:cNvPr>
          <p:cNvSpPr txBox="1"/>
          <p:nvPr/>
        </p:nvSpPr>
        <p:spPr>
          <a:xfrm>
            <a:off x="12499063" y="9165460"/>
            <a:ext cx="25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E4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1839</Words>
  <Application>Microsoft Office PowerPoint</Application>
  <PresentationFormat>Custom</PresentationFormat>
  <Paragraphs>361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Guardian Sans</vt:lpstr>
      <vt:lpstr>GuardianSans-Light</vt:lpstr>
      <vt:lpstr>Office Theme</vt:lpstr>
      <vt:lpstr>Building a Retirement Income Plan</vt:lpstr>
      <vt:lpstr>Am I Going to Outlive My Money?</vt:lpstr>
      <vt:lpstr>Retirement Income Planning</vt:lpstr>
      <vt:lpstr>Do you think you’ll outlive your savings?</vt:lpstr>
      <vt:lpstr>Shifting the Focus</vt:lpstr>
      <vt:lpstr>To Retirement vs. Through Retirement</vt:lpstr>
      <vt:lpstr>Is the 4% Rule Still Valid?</vt:lpstr>
      <vt:lpstr>PowerPoint Presentation</vt:lpstr>
      <vt:lpstr>Investing Time Frame</vt:lpstr>
      <vt:lpstr>Risk and Return</vt:lpstr>
      <vt:lpstr>Sequence of Returns</vt:lpstr>
      <vt:lpstr>$500,000</vt:lpstr>
      <vt:lpstr>Sequence of Returns</vt:lpstr>
      <vt:lpstr>6 Key Retirement Risks</vt:lpstr>
      <vt:lpstr>What Keeps You Up at Night?</vt:lpstr>
      <vt:lpstr>1. Market</vt:lpstr>
      <vt:lpstr>1. Market</vt:lpstr>
      <vt:lpstr>2. Longevity</vt:lpstr>
      <vt:lpstr>2. Longevity</vt:lpstr>
      <vt:lpstr>3. Inflation and Taxes</vt:lpstr>
      <vt:lpstr>3. Inflation and Taxes</vt:lpstr>
      <vt:lpstr>3. Inflation and Taxes</vt:lpstr>
      <vt:lpstr>4. Health Care Costs</vt:lpstr>
      <vt:lpstr>4. Health Care Costs</vt:lpstr>
      <vt:lpstr>4. Health Care Costs</vt:lpstr>
      <vt:lpstr>5. Long-Term Care Needs</vt:lpstr>
      <vt:lpstr>6. Leaving a Legacy</vt:lpstr>
      <vt:lpstr>How much time did you spend planning  your last vacation?</vt:lpstr>
      <vt:lpstr>Retirement Will Be the Longest Vacation of Your Life</vt:lpstr>
      <vt:lpstr>Strategies for a Sound  Retirement Income Plan</vt:lpstr>
      <vt:lpstr>1. Create Income for Life</vt:lpstr>
      <vt:lpstr>1. Create Income for Life</vt:lpstr>
      <vt:lpstr>Assessing Your Retirement Income</vt:lpstr>
      <vt:lpstr>2. Protect Your Assets</vt:lpstr>
      <vt:lpstr>3. Leave a Legacy</vt:lpstr>
      <vt:lpstr>The Northwestern Mutual Retirement Strategy</vt:lpstr>
      <vt:lpstr>Managing Uncertainty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Retirement Income Plan</dc:title>
  <dc:creator>DONEIS, JULIE</dc:creator>
  <cp:lastModifiedBy>Jack Clement</cp:lastModifiedBy>
  <cp:revision>29</cp:revision>
  <cp:lastPrinted>2019-09-13T15:48:49Z</cp:lastPrinted>
  <dcterms:created xsi:type="dcterms:W3CDTF">2019-01-22T14:47:54Z</dcterms:created>
  <dcterms:modified xsi:type="dcterms:W3CDTF">2019-09-14T13:25:56Z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2019-01-22T00:00:00Z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2019-01-22T00:00:00Z</vt:filetime>
  </property>
</Properties>
</file>